
<file path=[Content_Types].xml><?xml version="1.0" encoding="utf-8"?>
<Types xmlns="http://schemas.openxmlformats.org/package/2006/content-types">
  <Default Extension="mp3" ContentType="audio/mpeg"/>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3" r:id="rId1"/>
  </p:sldMasterIdLst>
  <p:notesMasterIdLst>
    <p:notesMasterId r:id="rId77"/>
  </p:notesMasterIdLst>
  <p:sldIdLst>
    <p:sldId id="344" r:id="rId2"/>
    <p:sldId id="325" r:id="rId3"/>
    <p:sldId id="321" r:id="rId4"/>
    <p:sldId id="326" r:id="rId5"/>
    <p:sldId id="376" r:id="rId6"/>
    <p:sldId id="377" r:id="rId7"/>
    <p:sldId id="399" r:id="rId8"/>
    <p:sldId id="400" r:id="rId9"/>
    <p:sldId id="401" r:id="rId10"/>
    <p:sldId id="382" r:id="rId11"/>
    <p:sldId id="418" r:id="rId12"/>
    <p:sldId id="349" r:id="rId13"/>
    <p:sldId id="347" r:id="rId14"/>
    <p:sldId id="327" r:id="rId15"/>
    <p:sldId id="350" r:id="rId16"/>
    <p:sldId id="351" r:id="rId17"/>
    <p:sldId id="352" r:id="rId18"/>
    <p:sldId id="354" r:id="rId19"/>
    <p:sldId id="353" r:id="rId20"/>
    <p:sldId id="355" r:id="rId21"/>
    <p:sldId id="356" r:id="rId22"/>
    <p:sldId id="357" r:id="rId23"/>
    <p:sldId id="383" r:id="rId24"/>
    <p:sldId id="423" r:id="rId25"/>
    <p:sldId id="359" r:id="rId26"/>
    <p:sldId id="363" r:id="rId27"/>
    <p:sldId id="362" r:id="rId28"/>
    <p:sldId id="360" r:id="rId29"/>
    <p:sldId id="328" r:id="rId30"/>
    <p:sldId id="365" r:id="rId31"/>
    <p:sldId id="402" r:id="rId32"/>
    <p:sldId id="388" r:id="rId33"/>
    <p:sldId id="422" r:id="rId34"/>
    <p:sldId id="364" r:id="rId35"/>
    <p:sldId id="385" r:id="rId36"/>
    <p:sldId id="386" r:id="rId37"/>
    <p:sldId id="387" r:id="rId38"/>
    <p:sldId id="404" r:id="rId39"/>
    <p:sldId id="403" r:id="rId40"/>
    <p:sldId id="332" r:id="rId41"/>
    <p:sldId id="372" r:id="rId42"/>
    <p:sldId id="370" r:id="rId43"/>
    <p:sldId id="371" r:id="rId44"/>
    <p:sldId id="375" r:id="rId45"/>
    <p:sldId id="384" r:id="rId46"/>
    <p:sldId id="373" r:id="rId47"/>
    <p:sldId id="389" r:id="rId48"/>
    <p:sldId id="368" r:id="rId49"/>
    <p:sldId id="391" r:id="rId50"/>
    <p:sldId id="392" r:id="rId51"/>
    <p:sldId id="361" r:id="rId52"/>
    <p:sldId id="405" r:id="rId53"/>
    <p:sldId id="406" r:id="rId54"/>
    <p:sldId id="367" r:id="rId55"/>
    <p:sldId id="407" r:id="rId56"/>
    <p:sldId id="335" r:id="rId57"/>
    <p:sldId id="393" r:id="rId58"/>
    <p:sldId id="398" r:id="rId59"/>
    <p:sldId id="394" r:id="rId60"/>
    <p:sldId id="408" r:id="rId61"/>
    <p:sldId id="397" r:id="rId62"/>
    <p:sldId id="409" r:id="rId63"/>
    <p:sldId id="412" r:id="rId64"/>
    <p:sldId id="413" r:id="rId65"/>
    <p:sldId id="410" r:id="rId66"/>
    <p:sldId id="415" r:id="rId67"/>
    <p:sldId id="414" r:id="rId68"/>
    <p:sldId id="411" r:id="rId69"/>
    <p:sldId id="346" r:id="rId70"/>
    <p:sldId id="416" r:id="rId71"/>
    <p:sldId id="417" r:id="rId72"/>
    <p:sldId id="419" r:id="rId73"/>
    <p:sldId id="420" r:id="rId74"/>
    <p:sldId id="421" r:id="rId75"/>
    <p:sldId id="338" r:id="rId76"/>
  </p:sldIdLst>
  <p:sldSz cx="6858000" cy="5143500"/>
  <p:notesSz cx="6858000" cy="9144000"/>
  <p:embeddedFontLst>
    <p:embeddedFont>
      <p:font typeface="Calibri" panose="020F0502020204030204" pitchFamily="34" charset="0"/>
      <p:regular r:id="rId78"/>
      <p:bold r:id="rId79"/>
      <p:italic r:id="rId80"/>
      <p:boldItalic r:id="rId81"/>
    </p:embeddedFont>
    <p:embeddedFont>
      <p:font typeface="Calibri Light" panose="020F0302020204030204" pitchFamily="34" charset="0"/>
      <p:regular r:id="rId82"/>
      <p:italic r:id="rId83"/>
    </p:embeddedFont>
    <p:embeddedFont>
      <p:font typeface="Cambria Math" panose="02040503050406030204" pitchFamily="18" charset="0"/>
      <p:regular r:id="rId84"/>
    </p:embeddedFont>
    <p:embeddedFont>
      <p:font typeface="Consolas" panose="020B0609020204030204" pitchFamily="49" charset="0"/>
      <p:regular r:id="rId85"/>
      <p:bold r:id="rId86"/>
      <p:italic r:id="rId87"/>
      <p:boldItalic r:id="rId88"/>
    </p:embeddedFont>
    <p:embeddedFont>
      <p:font typeface="Yu Gothic" panose="020B0400000000000000" pitchFamily="34" charset="-128"/>
      <p:regular r:id="rId89"/>
      <p:bold r:id="rId90"/>
    </p:embeddedFont>
    <p:embeddedFont>
      <p:font typeface="等线" panose="02010600030101010101" pitchFamily="2" charset="-122"/>
      <p:regular r:id="rId91"/>
      <p:bold r:id="rId92"/>
    </p:embeddedFont>
    <p:embeddedFont>
      <p:font typeface="等线 Light" panose="02010600030101010101" pitchFamily="2" charset="-122"/>
      <p:regular r:id="rId93"/>
    </p:embeddedFont>
    <p:embeddedFont>
      <p:font typeface="黑体" panose="02010609060101010101" pitchFamily="49" charset="-122"/>
      <p:regular r:id="rId94"/>
    </p:embeddedFont>
    <p:embeddedFont>
      <p:font typeface="微软雅黑" panose="020B0503020204020204" pitchFamily="34" charset="-122"/>
      <p:regular r:id="rId95"/>
      <p:bold r:id="rId96"/>
    </p:embeddedFont>
    <p:embeddedFont>
      <p:font typeface="微软雅黑 Light" panose="020B0502040204020203" pitchFamily="34" charset="-122"/>
      <p:regular r:id="rId97"/>
    </p:embeddedFont>
  </p:embeddedFontLst>
  <p:custDataLst>
    <p:tags r:id="rId9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FF99FF"/>
    <a:srgbClr val="0E01B9"/>
    <a:srgbClr val="5658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7340" autoAdjust="0"/>
  </p:normalViewPr>
  <p:slideViewPr>
    <p:cSldViewPr snapToGrid="0">
      <p:cViewPr varScale="1">
        <p:scale>
          <a:sx n="55" d="100"/>
          <a:sy n="55" d="100"/>
        </p:scale>
        <p:origin x="1196" y="44"/>
      </p:cViewPr>
      <p:guideLst>
        <p:guide orient="horz" pos="1620"/>
        <p:guide pos="2160"/>
      </p:guideLst>
    </p:cSldViewPr>
  </p:slideViewPr>
  <p:notesTextViewPr>
    <p:cViewPr>
      <p:scale>
        <a:sx n="1" d="1"/>
        <a:sy n="1" d="1"/>
      </p:scale>
      <p:origin x="0" y="0"/>
    </p:cViewPr>
  </p:notesTextViewPr>
  <p:sorterViewPr>
    <p:cViewPr>
      <p:scale>
        <a:sx n="126" d="100"/>
        <a:sy n="126" d="100"/>
      </p:scale>
      <p:origin x="0" y="-433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13.fntdata"/><Relationship Id="rId95" Type="http://schemas.openxmlformats.org/officeDocument/2006/relationships/font" Target="fonts/font1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font" Target="fonts/font8.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font" Target="fonts/font17.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6.fntdata"/><Relationship Id="rId98" Type="http://schemas.openxmlformats.org/officeDocument/2006/relationships/tags" Target="tags/tag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903107-0A21-4975-BD4E-9E3FA1571653}" type="datetimeFigureOut">
              <a:rPr lang="zh-CN" altLang="en-US" smtClean="0"/>
              <a:pPr/>
              <a:t>2021/7/6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51D9C-74F3-4A50-80CE-FCA0A0469843}" type="slidenum">
              <a:rPr lang="zh-CN" altLang="en-US" smtClean="0"/>
              <a:pPr/>
              <a:t>‹#›</a:t>
            </a:fld>
            <a:endParaRPr lang="zh-CN" altLang="en-US"/>
          </a:p>
        </p:txBody>
      </p:sp>
    </p:spTree>
    <p:extLst>
      <p:ext uri="{BB962C8B-B14F-4D97-AF65-F5344CB8AC3E}">
        <p14:creationId xmlns:p14="http://schemas.microsoft.com/office/powerpoint/2010/main" val="3996540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pPr/>
              <a:t>1</a:t>
            </a:fld>
            <a:endParaRPr lang="zh-CN" altLang="en-US"/>
          </a:p>
        </p:txBody>
      </p:sp>
    </p:spTree>
    <p:extLst>
      <p:ext uri="{BB962C8B-B14F-4D97-AF65-F5344CB8AC3E}">
        <p14:creationId xmlns:p14="http://schemas.microsoft.com/office/powerpoint/2010/main" val="559790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17</a:t>
            </a:fld>
            <a:endParaRPr lang="zh-CN" altLang="en-US"/>
          </a:p>
        </p:txBody>
      </p:sp>
    </p:spTree>
    <p:extLst>
      <p:ext uri="{BB962C8B-B14F-4D97-AF65-F5344CB8AC3E}">
        <p14:creationId xmlns:p14="http://schemas.microsoft.com/office/powerpoint/2010/main" val="3695474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18</a:t>
            </a:fld>
            <a:endParaRPr lang="zh-CN" altLang="en-US"/>
          </a:p>
        </p:txBody>
      </p:sp>
    </p:spTree>
    <p:extLst>
      <p:ext uri="{BB962C8B-B14F-4D97-AF65-F5344CB8AC3E}">
        <p14:creationId xmlns:p14="http://schemas.microsoft.com/office/powerpoint/2010/main" val="3722969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23</a:t>
            </a:fld>
            <a:endParaRPr lang="zh-CN" altLang="en-US"/>
          </a:p>
        </p:txBody>
      </p:sp>
    </p:spTree>
    <p:extLst>
      <p:ext uri="{BB962C8B-B14F-4D97-AF65-F5344CB8AC3E}">
        <p14:creationId xmlns:p14="http://schemas.microsoft.com/office/powerpoint/2010/main" val="1381923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24</a:t>
            </a:fld>
            <a:endParaRPr lang="zh-CN" altLang="en-US"/>
          </a:p>
        </p:txBody>
      </p:sp>
    </p:spTree>
    <p:extLst>
      <p:ext uri="{BB962C8B-B14F-4D97-AF65-F5344CB8AC3E}">
        <p14:creationId xmlns:p14="http://schemas.microsoft.com/office/powerpoint/2010/main" val="1507232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25</a:t>
            </a:fld>
            <a:endParaRPr lang="zh-CN" altLang="en-US"/>
          </a:p>
        </p:txBody>
      </p:sp>
    </p:spTree>
    <p:extLst>
      <p:ext uri="{BB962C8B-B14F-4D97-AF65-F5344CB8AC3E}">
        <p14:creationId xmlns:p14="http://schemas.microsoft.com/office/powerpoint/2010/main" val="2448265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28</a:t>
            </a:fld>
            <a:endParaRPr lang="zh-CN" altLang="en-US"/>
          </a:p>
        </p:txBody>
      </p:sp>
    </p:spTree>
    <p:extLst>
      <p:ext uri="{BB962C8B-B14F-4D97-AF65-F5344CB8AC3E}">
        <p14:creationId xmlns:p14="http://schemas.microsoft.com/office/powerpoint/2010/main" val="2084975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29</a:t>
            </a:fld>
            <a:endParaRPr lang="zh-CN" altLang="en-US"/>
          </a:p>
        </p:txBody>
      </p:sp>
    </p:spTree>
    <p:extLst>
      <p:ext uri="{BB962C8B-B14F-4D97-AF65-F5344CB8AC3E}">
        <p14:creationId xmlns:p14="http://schemas.microsoft.com/office/powerpoint/2010/main" val="2854474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40</a:t>
            </a:fld>
            <a:endParaRPr lang="zh-CN" altLang="en-US"/>
          </a:p>
        </p:txBody>
      </p:sp>
    </p:spTree>
    <p:extLst>
      <p:ext uri="{BB962C8B-B14F-4D97-AF65-F5344CB8AC3E}">
        <p14:creationId xmlns:p14="http://schemas.microsoft.com/office/powerpoint/2010/main" val="2463252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56</a:t>
            </a:fld>
            <a:endParaRPr lang="zh-CN" altLang="en-US"/>
          </a:p>
        </p:txBody>
      </p:sp>
    </p:spTree>
    <p:extLst>
      <p:ext uri="{BB962C8B-B14F-4D97-AF65-F5344CB8AC3E}">
        <p14:creationId xmlns:p14="http://schemas.microsoft.com/office/powerpoint/2010/main" val="1427514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65</a:t>
            </a:fld>
            <a:endParaRPr lang="zh-CN" altLang="en-US"/>
          </a:p>
        </p:txBody>
      </p:sp>
    </p:spTree>
    <p:extLst>
      <p:ext uri="{BB962C8B-B14F-4D97-AF65-F5344CB8AC3E}">
        <p14:creationId xmlns:p14="http://schemas.microsoft.com/office/powerpoint/2010/main" val="88595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2</a:t>
            </a:fld>
            <a:endParaRPr lang="zh-CN" altLang="en-US"/>
          </a:p>
        </p:txBody>
      </p:sp>
    </p:spTree>
    <p:extLst>
      <p:ext uri="{BB962C8B-B14F-4D97-AF65-F5344CB8AC3E}">
        <p14:creationId xmlns:p14="http://schemas.microsoft.com/office/powerpoint/2010/main" val="3584757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67</a:t>
            </a:fld>
            <a:endParaRPr lang="zh-CN" altLang="en-US"/>
          </a:p>
        </p:txBody>
      </p:sp>
    </p:spTree>
    <p:extLst>
      <p:ext uri="{BB962C8B-B14F-4D97-AF65-F5344CB8AC3E}">
        <p14:creationId xmlns:p14="http://schemas.microsoft.com/office/powerpoint/2010/main" val="2563099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69</a:t>
            </a:fld>
            <a:endParaRPr lang="zh-CN" altLang="en-US"/>
          </a:p>
        </p:txBody>
      </p:sp>
    </p:spTree>
    <p:extLst>
      <p:ext uri="{BB962C8B-B14F-4D97-AF65-F5344CB8AC3E}">
        <p14:creationId xmlns:p14="http://schemas.microsoft.com/office/powerpoint/2010/main" val="1698557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71</a:t>
            </a:fld>
            <a:endParaRPr lang="zh-CN" altLang="en-US"/>
          </a:p>
        </p:txBody>
      </p:sp>
    </p:spTree>
    <p:extLst>
      <p:ext uri="{BB962C8B-B14F-4D97-AF65-F5344CB8AC3E}">
        <p14:creationId xmlns:p14="http://schemas.microsoft.com/office/powerpoint/2010/main" val="835761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72</a:t>
            </a:fld>
            <a:endParaRPr lang="zh-CN" altLang="en-US"/>
          </a:p>
        </p:txBody>
      </p:sp>
    </p:spTree>
    <p:extLst>
      <p:ext uri="{BB962C8B-B14F-4D97-AF65-F5344CB8AC3E}">
        <p14:creationId xmlns:p14="http://schemas.microsoft.com/office/powerpoint/2010/main" val="1779203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73</a:t>
            </a:fld>
            <a:endParaRPr lang="zh-CN" altLang="en-US"/>
          </a:p>
        </p:txBody>
      </p:sp>
    </p:spTree>
    <p:extLst>
      <p:ext uri="{BB962C8B-B14F-4D97-AF65-F5344CB8AC3E}">
        <p14:creationId xmlns:p14="http://schemas.microsoft.com/office/powerpoint/2010/main" val="652870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75</a:t>
            </a:fld>
            <a:endParaRPr lang="zh-CN" altLang="en-US"/>
          </a:p>
        </p:txBody>
      </p:sp>
    </p:spTree>
    <p:extLst>
      <p:ext uri="{BB962C8B-B14F-4D97-AF65-F5344CB8AC3E}">
        <p14:creationId xmlns:p14="http://schemas.microsoft.com/office/powerpoint/2010/main" val="369408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3</a:t>
            </a:fld>
            <a:endParaRPr lang="zh-CN" altLang="en-US"/>
          </a:p>
        </p:txBody>
      </p:sp>
    </p:spTree>
    <p:extLst>
      <p:ext uri="{BB962C8B-B14F-4D97-AF65-F5344CB8AC3E}">
        <p14:creationId xmlns:p14="http://schemas.microsoft.com/office/powerpoint/2010/main" val="735557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4</a:t>
            </a:fld>
            <a:endParaRPr lang="zh-CN" altLang="en-US"/>
          </a:p>
        </p:txBody>
      </p:sp>
    </p:spTree>
    <p:extLst>
      <p:ext uri="{BB962C8B-B14F-4D97-AF65-F5344CB8AC3E}">
        <p14:creationId xmlns:p14="http://schemas.microsoft.com/office/powerpoint/2010/main" val="1648332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12</a:t>
            </a:fld>
            <a:endParaRPr lang="zh-CN" altLang="en-US"/>
          </a:p>
        </p:txBody>
      </p:sp>
    </p:spTree>
    <p:extLst>
      <p:ext uri="{BB962C8B-B14F-4D97-AF65-F5344CB8AC3E}">
        <p14:creationId xmlns:p14="http://schemas.microsoft.com/office/powerpoint/2010/main" val="455576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13</a:t>
            </a:fld>
            <a:endParaRPr lang="zh-CN" altLang="en-US"/>
          </a:p>
        </p:txBody>
      </p:sp>
    </p:spTree>
    <p:extLst>
      <p:ext uri="{BB962C8B-B14F-4D97-AF65-F5344CB8AC3E}">
        <p14:creationId xmlns:p14="http://schemas.microsoft.com/office/powerpoint/2010/main" val="1353281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14</a:t>
            </a:fld>
            <a:endParaRPr lang="zh-CN" altLang="en-US"/>
          </a:p>
        </p:txBody>
      </p:sp>
    </p:spTree>
    <p:extLst>
      <p:ext uri="{BB962C8B-B14F-4D97-AF65-F5344CB8AC3E}">
        <p14:creationId xmlns:p14="http://schemas.microsoft.com/office/powerpoint/2010/main" val="3051010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15</a:t>
            </a:fld>
            <a:endParaRPr lang="zh-CN" altLang="en-US"/>
          </a:p>
        </p:txBody>
      </p:sp>
    </p:spTree>
    <p:extLst>
      <p:ext uri="{BB962C8B-B14F-4D97-AF65-F5344CB8AC3E}">
        <p14:creationId xmlns:p14="http://schemas.microsoft.com/office/powerpoint/2010/main" val="2484294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16</a:t>
            </a:fld>
            <a:endParaRPr lang="zh-CN" altLang="en-US"/>
          </a:p>
        </p:txBody>
      </p:sp>
    </p:spTree>
    <p:extLst>
      <p:ext uri="{BB962C8B-B14F-4D97-AF65-F5344CB8AC3E}">
        <p14:creationId xmlns:p14="http://schemas.microsoft.com/office/powerpoint/2010/main" val="1064488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514350" y="841772"/>
            <a:ext cx="58293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857250" y="2701528"/>
            <a:ext cx="51435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49882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05578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273844"/>
            <a:ext cx="1478756"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71488" y="273844"/>
            <a:ext cx="4350544"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43430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6858000" cy="5143500"/>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Tree>
    <p:extLst>
      <p:ext uri="{BB962C8B-B14F-4D97-AF65-F5344CB8AC3E}">
        <p14:creationId xmlns:p14="http://schemas.microsoft.com/office/powerpoint/2010/main" val="1159980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44799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67916" y="1282305"/>
            <a:ext cx="5915025"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467916" y="3442099"/>
            <a:ext cx="5915025"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7/6/2021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40867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471488" y="1369219"/>
            <a:ext cx="291465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3471863" y="1369219"/>
            <a:ext cx="291465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2069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72381" y="273845"/>
            <a:ext cx="5915025"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472381" y="1260872"/>
            <a:ext cx="2901255"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472381" y="1878806"/>
            <a:ext cx="2901255"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3471863" y="1260872"/>
            <a:ext cx="2915543"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3471863" y="1878806"/>
            <a:ext cx="2915543"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61120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40798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406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2915543" y="740570"/>
            <a:ext cx="3471863"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7/6/2021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8492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915543" y="740570"/>
            <a:ext cx="3471863"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7/6/2021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76820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273845"/>
            <a:ext cx="5915025"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71488" y="1369219"/>
            <a:ext cx="5915025"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471488" y="4767264"/>
            <a:ext cx="15430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7/6/2021</a:t>
            </a:fld>
            <a:endParaRPr lang="en-US" dirty="0"/>
          </a:p>
        </p:txBody>
      </p:sp>
      <p:sp>
        <p:nvSpPr>
          <p:cNvPr id="5" name="Footer Placeholder 4"/>
          <p:cNvSpPr>
            <a:spLocks noGrp="1"/>
          </p:cNvSpPr>
          <p:nvPr>
            <p:ph type="ftr" sz="quarter" idx="3"/>
          </p:nvPr>
        </p:nvSpPr>
        <p:spPr>
          <a:xfrm>
            <a:off x="2271713" y="4767264"/>
            <a:ext cx="2314575"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4767264"/>
            <a:ext cx="15430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1234189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codeforces.com/profile/et3_tsy3.0" TargetMode="External"/><Relationship Id="rId3" Type="http://schemas.openxmlformats.org/officeDocument/2006/relationships/slideLayout" Target="../slideLayouts/slideLayout12.xml"/><Relationship Id="rId7" Type="http://schemas.openxmlformats.org/officeDocument/2006/relationships/hyperlink" Target="https://codeforces.com/profile/et3_tsy2.0" TargetMode="Externa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hyperlink" Target="https://codeforces.com/profile/et3_tsy" TargetMode="External"/><Relationship Id="rId5" Type="http://schemas.openxmlformats.org/officeDocument/2006/relationships/image" Target="../media/image2.png"/><Relationship Id="rId4" Type="http://schemas.openxmlformats.org/officeDocument/2006/relationships/notesSlide" Target="../notesSlides/notesSlide1.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https://www.cnblogs.com/zsben991126/p/10750164.html"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3.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3.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3.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6.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4.vml"/><Relationship Id="rId5" Type="http://schemas.openxmlformats.org/officeDocument/2006/relationships/image" Target="../media/image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7233" y="1355087"/>
            <a:ext cx="5703534" cy="646331"/>
          </a:xfrm>
          <a:prstGeom prst="rect">
            <a:avLst/>
          </a:prstGeom>
          <a:noFill/>
        </p:spPr>
        <p:txBody>
          <a:bodyPr wrap="square">
            <a:spAutoFit/>
          </a:bodyPr>
          <a:lstStyle/>
          <a:p>
            <a:pPr algn="ctr">
              <a:defRPr/>
            </a:pPr>
            <a:r>
              <a:rPr lang="zh-CN" altLang="en-US" sz="3600" dirty="0">
                <a:solidFill>
                  <a:schemeClr val="bg1">
                    <a:alpha val="90000"/>
                  </a:schemeClr>
                </a:solidFill>
                <a:latin typeface="黑体" panose="02010609060101010101" pitchFamily="49" charset="-122"/>
                <a:ea typeface="黑体" panose="02010609060101010101" pitchFamily="49" charset="-122"/>
              </a:rPr>
              <a:t>莫队</a:t>
            </a:r>
          </a:p>
        </p:txBody>
      </p:sp>
      <p:sp>
        <p:nvSpPr>
          <p:cNvPr id="7" name="文本框 6"/>
          <p:cNvSpPr txBox="1"/>
          <p:nvPr/>
        </p:nvSpPr>
        <p:spPr>
          <a:xfrm>
            <a:off x="1397790" y="2092103"/>
            <a:ext cx="4062419" cy="338554"/>
          </a:xfrm>
          <a:prstGeom prst="rect">
            <a:avLst/>
          </a:prstGeom>
          <a:noFill/>
        </p:spPr>
        <p:txBody>
          <a:bodyPr wrap="square">
            <a:spAutoFit/>
          </a:bodyPr>
          <a:lstStyle/>
          <a:p>
            <a:pPr algn="ctr">
              <a:defRPr/>
            </a:pPr>
            <a:r>
              <a:rPr lang="en-US" altLang="zh-CN" sz="1600" dirty="0">
                <a:solidFill>
                  <a:schemeClr val="bg1">
                    <a:alpha val="90000"/>
                  </a:schemeClr>
                </a:solidFill>
                <a:latin typeface="黑体" panose="02010609060101010101" pitchFamily="49" charset="-122"/>
                <a:ea typeface="黑体" panose="02010609060101010101" pitchFamily="49" charset="-122"/>
              </a:rPr>
              <a:t>——</a:t>
            </a:r>
            <a:r>
              <a:rPr lang="zh-CN" altLang="en-US" sz="1600" dirty="0">
                <a:solidFill>
                  <a:schemeClr val="bg1">
                    <a:alpha val="90000"/>
                  </a:schemeClr>
                </a:solidFill>
                <a:latin typeface="黑体" panose="02010609060101010101" pitchFamily="49" charset="-122"/>
                <a:ea typeface="黑体" panose="02010609060101010101" pitchFamily="49" charset="-122"/>
              </a:rPr>
              <a:t>西电双创周 </a:t>
            </a:r>
            <a:r>
              <a:rPr lang="en-US" altLang="zh-CN" sz="1600" dirty="0">
                <a:solidFill>
                  <a:schemeClr val="bg1">
                    <a:alpha val="90000"/>
                  </a:schemeClr>
                </a:solidFill>
                <a:latin typeface="黑体" panose="02010609060101010101" pitchFamily="49" charset="-122"/>
                <a:ea typeface="黑体" panose="02010609060101010101" pitchFamily="49" charset="-122"/>
              </a:rPr>
              <a:t>div1</a:t>
            </a:r>
          </a:p>
        </p:txBody>
      </p:sp>
      <p:sp>
        <p:nvSpPr>
          <p:cNvPr id="8" name="文本框 7"/>
          <p:cNvSpPr txBox="1"/>
          <p:nvPr/>
        </p:nvSpPr>
        <p:spPr>
          <a:xfrm>
            <a:off x="2197394" y="2734734"/>
            <a:ext cx="2792819" cy="338554"/>
          </a:xfrm>
          <a:prstGeom prst="rect">
            <a:avLst/>
          </a:prstGeom>
          <a:noFill/>
        </p:spPr>
        <p:txBody>
          <a:bodyPr wrap="square">
            <a:spAutoFit/>
          </a:bodyPr>
          <a:lstStyle/>
          <a:p>
            <a:pPr algn="ctr">
              <a:defRPr/>
            </a:pPr>
            <a:r>
              <a:rPr lang="en-US" altLang="zh-CN" sz="1600" dirty="0">
                <a:solidFill>
                  <a:schemeClr val="bg1">
                    <a:alpha val="90000"/>
                  </a:schemeClr>
                </a:solidFill>
                <a:latin typeface="黑体" panose="02010609060101010101" pitchFamily="49" charset="-122"/>
                <a:ea typeface="黑体" panose="02010609060101010101" pitchFamily="49" charset="-122"/>
              </a:rPr>
              <a:t>Made by</a:t>
            </a:r>
            <a:r>
              <a:rPr lang="zh-CN" altLang="en-US" sz="1600" dirty="0">
                <a:solidFill>
                  <a:schemeClr val="bg1">
                    <a:alpha val="90000"/>
                  </a:schemeClr>
                </a:solidFill>
                <a:latin typeface="黑体" panose="02010609060101010101" pitchFamily="49" charset="-122"/>
                <a:ea typeface="黑体" panose="02010609060101010101" pitchFamily="49" charset="-122"/>
              </a:rPr>
              <a:t>：谭升阳（</a:t>
            </a:r>
            <a:r>
              <a:rPr lang="en-US" altLang="zh-CN" sz="1600" dirty="0">
                <a:solidFill>
                  <a:schemeClr val="bg1">
                    <a:alpha val="90000"/>
                  </a:schemeClr>
                </a:solidFill>
                <a:latin typeface="黑体" panose="02010609060101010101" pitchFamily="49" charset="-122"/>
                <a:ea typeface="黑体" panose="02010609060101010101" pitchFamily="49" charset="-122"/>
              </a:rPr>
              <a:t>2019</a:t>
            </a:r>
            <a:r>
              <a:rPr lang="zh-CN" altLang="en-US" sz="1600" dirty="0">
                <a:solidFill>
                  <a:schemeClr val="bg1">
                    <a:alpha val="90000"/>
                  </a:schemeClr>
                </a:solidFill>
                <a:latin typeface="黑体" panose="02010609060101010101" pitchFamily="49" charset="-122"/>
                <a:ea typeface="黑体" panose="02010609060101010101" pitchFamily="49" charset="-122"/>
              </a:rPr>
              <a:t>计科）</a:t>
            </a:r>
            <a:endParaRPr lang="en-US" altLang="zh-CN" sz="1600" dirty="0">
              <a:solidFill>
                <a:schemeClr val="bg1">
                  <a:alpha val="90000"/>
                </a:schemeClr>
              </a:solidFill>
              <a:latin typeface="黑体" panose="02010609060101010101" pitchFamily="49" charset="-122"/>
              <a:ea typeface="黑体" panose="02010609060101010101" pitchFamily="49" charset="-122"/>
            </a:endParaRPr>
          </a:p>
        </p:txBody>
      </p:sp>
      <p:pic>
        <p:nvPicPr>
          <p:cNvPr id="2" name="Sensitive,Bogdan Bondarenko - 轻音乐、轻快">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3918063" y="-1019181"/>
            <a:ext cx="457200" cy="457200"/>
          </a:xfrm>
          <a:prstGeom prst="rect">
            <a:avLst/>
          </a:prstGeom>
        </p:spPr>
      </p:pic>
      <p:sp>
        <p:nvSpPr>
          <p:cNvPr id="3" name="文本框 2">
            <a:extLst>
              <a:ext uri="{FF2B5EF4-FFF2-40B4-BE49-F238E27FC236}">
                <a16:creationId xmlns:a16="http://schemas.microsoft.com/office/drawing/2014/main" id="{1D4DC6C4-7A6D-40F0-80C7-6B67E938D99C}"/>
              </a:ext>
            </a:extLst>
          </p:cNvPr>
          <p:cNvSpPr txBox="1"/>
          <p:nvPr/>
        </p:nvSpPr>
        <p:spPr>
          <a:xfrm>
            <a:off x="1717127" y="3198450"/>
            <a:ext cx="3944678" cy="276999"/>
          </a:xfrm>
          <a:prstGeom prst="rect">
            <a:avLst/>
          </a:prstGeom>
          <a:noFill/>
        </p:spPr>
        <p:txBody>
          <a:bodyPr wrap="square" rtlCol="0">
            <a:spAutoFit/>
          </a:bodyPr>
          <a:lstStyle/>
          <a:p>
            <a:r>
              <a:rPr lang="en-US" altLang="zh-CN" sz="1200" dirty="0" err="1">
                <a:solidFill>
                  <a:schemeClr val="bg1"/>
                </a:solidFill>
                <a:latin typeface="黑体" panose="02010609060101010101" pitchFamily="49" charset="-122"/>
                <a:ea typeface="黑体" panose="02010609060101010101" pitchFamily="49" charset="-122"/>
              </a:rPr>
              <a:t>Codeforces</a:t>
            </a:r>
            <a:r>
              <a:rPr lang="en-US" altLang="zh-CN" sz="1200" dirty="0">
                <a:solidFill>
                  <a:schemeClr val="bg1"/>
                </a:solidFill>
                <a:latin typeface="黑体" panose="02010609060101010101" pitchFamily="49" charset="-122"/>
                <a:ea typeface="黑体" panose="02010609060101010101" pitchFamily="49" charset="-122"/>
              </a:rPr>
              <a:t> ID: </a:t>
            </a:r>
            <a:r>
              <a:rPr lang="en-US" altLang="zh-CN" sz="1200" dirty="0">
                <a:solidFill>
                  <a:srgbClr val="FF66FF"/>
                </a:solidFill>
                <a:latin typeface="黑体" panose="02010609060101010101" pitchFamily="49" charset="-122"/>
                <a:ea typeface="黑体" panose="02010609060101010101" pitchFamily="49" charset="-122"/>
                <a:hlinkClick r:id="rId6">
                  <a:extLst>
                    <a:ext uri="{A12FA001-AC4F-418D-AE19-62706E023703}">
                      <ahyp:hlinkClr xmlns:ahyp="http://schemas.microsoft.com/office/drawing/2018/hyperlinkcolor" val="tx"/>
                    </a:ext>
                  </a:extLst>
                </a:hlinkClick>
              </a:rPr>
              <a:t>et3_tsy</a:t>
            </a:r>
            <a:r>
              <a:rPr lang="en-US" altLang="zh-CN" sz="1200" dirty="0">
                <a:solidFill>
                  <a:schemeClr val="bg1"/>
                </a:solidFill>
                <a:latin typeface="黑体" panose="02010609060101010101" pitchFamily="49" charset="-122"/>
                <a:ea typeface="黑体" panose="02010609060101010101" pitchFamily="49" charset="-122"/>
              </a:rPr>
              <a:t>, </a:t>
            </a:r>
            <a:r>
              <a:rPr lang="en-US" altLang="zh-CN" sz="1200" dirty="0">
                <a:solidFill>
                  <a:srgbClr val="FF66FF"/>
                </a:solidFill>
                <a:latin typeface="黑体" panose="02010609060101010101" pitchFamily="49" charset="-122"/>
                <a:ea typeface="黑体" panose="02010609060101010101" pitchFamily="49" charset="-122"/>
                <a:hlinkClick r:id="rId7">
                  <a:extLst>
                    <a:ext uri="{A12FA001-AC4F-418D-AE19-62706E023703}">
                      <ahyp:hlinkClr xmlns:ahyp="http://schemas.microsoft.com/office/drawing/2018/hyperlinkcolor" val="tx"/>
                    </a:ext>
                  </a:extLst>
                </a:hlinkClick>
              </a:rPr>
              <a:t>et3_tsy2.0</a:t>
            </a:r>
            <a:r>
              <a:rPr lang="en-US" altLang="zh-CN" sz="1200" dirty="0">
                <a:solidFill>
                  <a:schemeClr val="bg1"/>
                </a:solidFill>
                <a:latin typeface="黑体" panose="02010609060101010101" pitchFamily="49" charset="-122"/>
                <a:ea typeface="黑体" panose="02010609060101010101" pitchFamily="49" charset="-122"/>
              </a:rPr>
              <a:t>, </a:t>
            </a:r>
            <a:r>
              <a:rPr lang="en-US" altLang="zh-CN" sz="1200" u="sng" dirty="0">
                <a:solidFill>
                  <a:srgbClr val="00B0F0"/>
                </a:solidFill>
                <a:latin typeface="黑体" panose="02010609060101010101" pitchFamily="49" charset="-122"/>
                <a:ea typeface="黑体" panose="02010609060101010101" pitchFamily="49" charset="-122"/>
                <a:hlinkClick r:id="rId8">
                  <a:extLst>
                    <a:ext uri="{A12FA001-AC4F-418D-AE19-62706E023703}">
                      <ahyp:hlinkClr xmlns:ahyp="http://schemas.microsoft.com/office/drawing/2018/hyperlinkcolor" val="tx"/>
                    </a:ext>
                  </a:extLst>
                </a:hlinkClick>
              </a:rPr>
              <a:t>et3_tsy3.0</a:t>
            </a:r>
            <a:endParaRPr lang="zh-CN" altLang="en-US" sz="1200" u="sng" dirty="0">
              <a:solidFill>
                <a:srgbClr val="00B0F0"/>
              </a:solidFill>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id="{129AF922-4CBA-45AA-B283-F0EEEBF119BD}"/>
              </a:ext>
            </a:extLst>
          </p:cNvPr>
          <p:cNvSpPr txBox="1"/>
          <p:nvPr/>
        </p:nvSpPr>
        <p:spPr>
          <a:xfrm>
            <a:off x="2360426" y="3641487"/>
            <a:ext cx="2299411" cy="276999"/>
          </a:xfrm>
          <a:prstGeom prst="rect">
            <a:avLst/>
          </a:prstGeom>
          <a:noFill/>
        </p:spPr>
        <p:txBody>
          <a:bodyPr wrap="square" rtlCol="0">
            <a:spAutoFit/>
          </a:bodyPr>
          <a:lstStyle/>
          <a:p>
            <a:r>
              <a:rPr lang="zh-CN" altLang="en-US" sz="1200" dirty="0">
                <a:solidFill>
                  <a:schemeClr val="bg1"/>
                </a:solidFill>
                <a:latin typeface="黑体" panose="02010609060101010101" pitchFamily="49" charset="-122"/>
                <a:ea typeface="黑体" panose="02010609060101010101" pitchFamily="49" charset="-122"/>
              </a:rPr>
              <a:t>哔哩哔哩：电音抖腿不能改</a:t>
            </a:r>
          </a:p>
        </p:txBody>
      </p:sp>
      <p:pic>
        <p:nvPicPr>
          <p:cNvPr id="13" name="图片 12">
            <a:extLst>
              <a:ext uri="{FF2B5EF4-FFF2-40B4-BE49-F238E27FC236}">
                <a16:creationId xmlns:a16="http://schemas.microsoft.com/office/drawing/2014/main" id="{61D4BA54-7850-45CD-B939-AD91FD54FB8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295674672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7" presetClass="entr" presetSubtype="1" fill="hold" grpId="0" nodeType="afterEffect">
                                  <p:stCondLst>
                                    <p:cond delay="0"/>
                                  </p:stCondLst>
                                  <p:iterate type="lt">
                                    <p:tmPct val="40000"/>
                                  </p:iterate>
                                  <p:childTnLst>
                                    <p:set>
                                      <p:cBhvr>
                                        <p:cTn id="9" dur="1" fill="hold">
                                          <p:stCondLst>
                                            <p:cond delay="0"/>
                                          </p:stCondLst>
                                        </p:cTn>
                                        <p:tgtEl>
                                          <p:spTgt spid="6"/>
                                        </p:tgtEl>
                                        <p:attrNameLst>
                                          <p:attrName>style.visibility</p:attrName>
                                        </p:attrNameLst>
                                      </p:cBhvr>
                                      <p:to>
                                        <p:strVal val="visible"/>
                                      </p:to>
                                    </p:set>
                                    <p:anim calcmode="lin" valueType="num">
                                      <p:cBhvr>
                                        <p:cTn id="10" dur="250" fill="hold"/>
                                        <p:tgtEl>
                                          <p:spTgt spid="6"/>
                                        </p:tgtEl>
                                        <p:attrNameLst>
                                          <p:attrName>ppt_x</p:attrName>
                                        </p:attrNameLst>
                                      </p:cBhvr>
                                      <p:tavLst>
                                        <p:tav tm="0">
                                          <p:val>
                                            <p:strVal val="#ppt_x"/>
                                          </p:val>
                                        </p:tav>
                                        <p:tav tm="100000">
                                          <p:val>
                                            <p:strVal val="#ppt_x"/>
                                          </p:val>
                                        </p:tav>
                                      </p:tavLst>
                                    </p:anim>
                                    <p:anim calcmode="lin" valueType="num">
                                      <p:cBhvr>
                                        <p:cTn id="11" dur="250" fill="hold"/>
                                        <p:tgtEl>
                                          <p:spTgt spid="6"/>
                                        </p:tgtEl>
                                        <p:attrNameLst>
                                          <p:attrName>ppt_y</p:attrName>
                                        </p:attrNameLst>
                                      </p:cBhvr>
                                      <p:tavLst>
                                        <p:tav tm="0">
                                          <p:val>
                                            <p:strVal val="#ppt_y-#ppt_h/2"/>
                                          </p:val>
                                        </p:tav>
                                        <p:tav tm="100000">
                                          <p:val>
                                            <p:strVal val="#ppt_y"/>
                                          </p:val>
                                        </p:tav>
                                      </p:tavLst>
                                    </p:anim>
                                    <p:anim calcmode="lin" valueType="num">
                                      <p:cBhvr>
                                        <p:cTn id="12" dur="250" fill="hold"/>
                                        <p:tgtEl>
                                          <p:spTgt spid="6"/>
                                        </p:tgtEl>
                                        <p:attrNameLst>
                                          <p:attrName>ppt_w</p:attrName>
                                        </p:attrNameLst>
                                      </p:cBhvr>
                                      <p:tavLst>
                                        <p:tav tm="0">
                                          <p:val>
                                            <p:strVal val="#ppt_w"/>
                                          </p:val>
                                        </p:tav>
                                        <p:tav tm="100000">
                                          <p:val>
                                            <p:strVal val="#ppt_w"/>
                                          </p:val>
                                        </p:tav>
                                      </p:tavLst>
                                    </p:anim>
                                    <p:anim calcmode="lin" valueType="num">
                                      <p:cBhvr>
                                        <p:cTn id="13" dur="250" fill="hold"/>
                                        <p:tgtEl>
                                          <p:spTgt spid="6"/>
                                        </p:tgtEl>
                                        <p:attrNameLst>
                                          <p:attrName>ppt_h</p:attrName>
                                        </p:attrNameLst>
                                      </p:cBhvr>
                                      <p:tavLst>
                                        <p:tav tm="0">
                                          <p:val>
                                            <p:fltVal val="0"/>
                                          </p:val>
                                        </p:tav>
                                        <p:tav tm="100000">
                                          <p:val>
                                            <p:strVal val="#ppt_h"/>
                                          </p:val>
                                        </p:tav>
                                      </p:tavLst>
                                    </p:anim>
                                  </p:childTnLst>
                                </p:cTn>
                              </p:par>
                            </p:childTnLst>
                          </p:cTn>
                        </p:par>
                        <p:par>
                          <p:cTn id="14" fill="hold">
                            <p:stCondLst>
                              <p:cond delay="35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750"/>
                                        <p:tgtEl>
                                          <p:spTgt spid="7"/>
                                        </p:tgtEl>
                                      </p:cBhvr>
                                    </p:animEffect>
                                  </p:childTnLst>
                                </p:cTn>
                              </p:par>
                            </p:childTnLst>
                          </p:cTn>
                        </p:par>
                        <p:par>
                          <p:cTn id="18" fill="hold">
                            <p:stCondLst>
                              <p:cond delay="1100"/>
                            </p:stCondLst>
                            <p:childTnLst>
                              <p:par>
                                <p:cTn id="19" presetID="2" presetClass="entr" presetSubtype="4" decel="10000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23" repeatCount="indefinite" fill="hold" display="0">
                  <p:stCondLst>
                    <p:cond delay="indefinite"/>
                  </p:stCondLst>
                  <p:endCondLst>
                    <p:cond evt="onStopAudio" delay="0">
                      <p:tgtEl>
                        <p:sldTgt/>
                      </p:tgtEl>
                    </p:cond>
                  </p:endCondLst>
                </p:cTn>
                <p:tgtEl>
                  <p:spTgt spid="2"/>
                </p:tgtEl>
              </p:cMediaNode>
            </p:audio>
          </p:childTnLst>
        </p:cTn>
      </p:par>
    </p:tnLst>
    <p:bldLst>
      <p:bldP spid="6" grpId="0"/>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A380575-9345-4CB2-B77A-8E16C76FCB81}"/>
              </a:ext>
            </a:extLst>
          </p:cNvPr>
          <p:cNvSpPr txBox="1"/>
          <p:nvPr/>
        </p:nvSpPr>
        <p:spPr>
          <a:xfrm>
            <a:off x="586954" y="737634"/>
            <a:ext cx="5900681" cy="3782895"/>
          </a:xfrm>
          <a:prstGeom prst="rect">
            <a:avLst/>
          </a:prstGeom>
          <a:noFill/>
        </p:spPr>
        <p:txBody>
          <a:bodyPr wrap="square" rtlCol="0">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使用上面的分块结构，我们可以处理很多问题，但是这都是基于维护的信息是</a:t>
            </a:r>
            <a:r>
              <a:rPr lang="zh-CN" altLang="en-US" b="1" dirty="0">
                <a:solidFill>
                  <a:srgbClr val="FFFF00"/>
                </a:solidFill>
                <a:latin typeface="微软雅黑" panose="020B0503020204020204" pitchFamily="34" charset="-122"/>
                <a:ea typeface="微软雅黑" panose="020B0503020204020204" pitchFamily="34" charset="-122"/>
              </a:rPr>
              <a:t>可进行区间线性运算的</a:t>
            </a:r>
            <a:r>
              <a:rPr lang="zh-CN" altLang="en-US" dirty="0">
                <a:solidFill>
                  <a:schemeClr val="bg1"/>
                </a:solidFill>
                <a:latin typeface="微软雅黑" panose="020B0503020204020204" pitchFamily="34" charset="-122"/>
                <a:ea typeface="微软雅黑" panose="020B0503020204020204" pitchFamily="34" charset="-122"/>
              </a:rPr>
              <a:t>，如和，乘积，异或和，类似于线段树的基本操作。</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但是，面对另一类问题，即</a:t>
            </a:r>
            <a:r>
              <a:rPr lang="zh-CN" altLang="en-US" b="1" dirty="0">
                <a:solidFill>
                  <a:srgbClr val="FFFF00"/>
                </a:solidFill>
                <a:latin typeface="微软雅黑" panose="020B0503020204020204" pitchFamily="34" charset="-122"/>
                <a:ea typeface="微软雅黑" panose="020B0503020204020204" pitchFamily="34" charset="-122"/>
              </a:rPr>
              <a:t>不可进行区间线性运算的</a:t>
            </a:r>
            <a:r>
              <a:rPr lang="zh-CN" altLang="en-US" dirty="0">
                <a:solidFill>
                  <a:schemeClr val="bg1"/>
                </a:solidFill>
                <a:latin typeface="微软雅黑" panose="020B0503020204020204" pitchFamily="34" charset="-122"/>
                <a:ea typeface="微软雅黑" panose="020B0503020204020204" pitchFamily="34" charset="-122"/>
              </a:rPr>
              <a:t>，那么我们就会比较棘手</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比如</a:t>
            </a:r>
            <a:r>
              <a:rPr lang="zh-CN" altLang="en-US" dirty="0">
                <a:solidFill>
                  <a:srgbClr val="92D050"/>
                </a:solidFill>
                <a:latin typeface="微软雅黑" panose="020B0503020204020204" pitchFamily="34" charset="-122"/>
                <a:ea typeface="微软雅黑" panose="020B0503020204020204" pitchFamily="34" charset="-122"/>
              </a:rPr>
              <a:t>统计区间出现的颜色种类数</a:t>
            </a:r>
            <a:r>
              <a:rPr lang="zh-CN" altLang="en-US" dirty="0">
                <a:solidFill>
                  <a:schemeClr val="bg1"/>
                </a:solidFill>
                <a:latin typeface="微软雅黑" panose="020B0503020204020204" pitchFamily="34" charset="-122"/>
                <a:ea typeface="微软雅黑" panose="020B0503020204020204" pitchFamily="34" charset="-122"/>
              </a:rPr>
              <a:t>，所以，前</a:t>
            </a:r>
            <a:r>
              <a:rPr lang="en-US" altLang="zh-CN" dirty="0">
                <a:solidFill>
                  <a:schemeClr val="bg1"/>
                </a:solidFill>
                <a:latin typeface="微软雅黑" panose="020B0503020204020204" pitchFamily="34" charset="-122"/>
                <a:ea typeface="微软雅黑" panose="020B0503020204020204" pitchFamily="34" charset="-122"/>
              </a:rPr>
              <a:t>IOI</a:t>
            </a:r>
            <a:r>
              <a:rPr lang="zh-CN" altLang="en-US" dirty="0">
                <a:solidFill>
                  <a:schemeClr val="bg1"/>
                </a:solidFill>
                <a:latin typeface="微软雅黑" panose="020B0503020204020204" pitchFamily="34" charset="-122"/>
                <a:ea typeface="微软雅黑" panose="020B0503020204020204" pitchFamily="34" charset="-122"/>
              </a:rPr>
              <a:t>国家队队长莫涛就这类问题做了总结，后人以他的名字命名解决这类问题的方法，并不断延伸他总结的东西。</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在国外题解里，莫队算法叫</a:t>
            </a:r>
            <a:r>
              <a:rPr lang="en-US" altLang="zh-CN" b="1" dirty="0" err="1">
                <a:solidFill>
                  <a:schemeClr val="bg1"/>
                </a:solidFill>
                <a:latin typeface="微软雅黑" panose="020B0503020204020204" pitchFamily="34" charset="-122"/>
                <a:ea typeface="微软雅黑" panose="020B0503020204020204" pitchFamily="34" charset="-122"/>
              </a:rPr>
              <a:t>mo's</a:t>
            </a:r>
            <a:r>
              <a:rPr lang="en-US" altLang="zh-CN" b="1" dirty="0">
                <a:solidFill>
                  <a:schemeClr val="bg1"/>
                </a:solidFill>
                <a:latin typeface="微软雅黑" panose="020B0503020204020204" pitchFamily="34" charset="-122"/>
                <a:ea typeface="微软雅黑" panose="020B0503020204020204" pitchFamily="34" charset="-122"/>
              </a:rPr>
              <a:t> algorithm</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67E9ECD2-3B0D-4112-9FDF-A9E25CB24A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320482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1C31821-C788-4741-9587-631E9F776DDF}"/>
              </a:ext>
            </a:extLst>
          </p:cNvPr>
          <p:cNvPicPr>
            <a:picLocks noChangeAspect="1"/>
          </p:cNvPicPr>
          <p:nvPr/>
        </p:nvPicPr>
        <p:blipFill>
          <a:blip r:embed="rId2"/>
          <a:stretch>
            <a:fillRect/>
          </a:stretch>
        </p:blipFill>
        <p:spPr>
          <a:xfrm>
            <a:off x="0" y="234829"/>
            <a:ext cx="6858000" cy="4673841"/>
          </a:xfrm>
          <a:prstGeom prst="rect">
            <a:avLst/>
          </a:prstGeom>
        </p:spPr>
      </p:pic>
    </p:spTree>
    <p:extLst>
      <p:ext uri="{BB962C8B-B14F-4D97-AF65-F5344CB8AC3E}">
        <p14:creationId xmlns:p14="http://schemas.microsoft.com/office/powerpoint/2010/main" val="4213156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337583" y="736770"/>
            <a:ext cx="5621559" cy="556688"/>
            <a:chOff x="2954339" y="1349947"/>
            <a:chExt cx="7162269" cy="698726"/>
          </a:xfrm>
        </p:grpSpPr>
        <p:sp>
          <p:nvSpPr>
            <p:cNvPr id="55" name="矩形 54"/>
            <p:cNvSpPr>
              <a:spLocks noChangeArrowheads="1"/>
            </p:cNvSpPr>
            <p:nvPr/>
          </p:nvSpPr>
          <p:spPr bwMode="auto">
            <a:xfrm>
              <a:off x="2954339" y="1694800"/>
              <a:ext cx="7162269" cy="353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en-US" altLang="zh-CN" sz="1050"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2963100" y="1349947"/>
              <a:ext cx="6446095" cy="424935"/>
            </a:xfrm>
            <a:prstGeom prst="rect">
              <a:avLst/>
            </a:prstGeom>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考虑下面的问题：</a:t>
              </a:r>
            </a:p>
          </p:txBody>
        </p:sp>
      </p:grpSp>
      <p:sp>
        <p:nvSpPr>
          <p:cNvPr id="5" name="矩形 4">
            <a:extLst>
              <a:ext uri="{FF2B5EF4-FFF2-40B4-BE49-F238E27FC236}">
                <a16:creationId xmlns:a16="http://schemas.microsoft.com/office/drawing/2014/main" id="{17D19303-994C-4432-B674-702FEBFB0B2A}"/>
              </a:ext>
            </a:extLst>
          </p:cNvPr>
          <p:cNvSpPr/>
          <p:nvPr/>
        </p:nvSpPr>
        <p:spPr>
          <a:xfrm>
            <a:off x="755675" y="1268342"/>
            <a:ext cx="5290703" cy="584775"/>
          </a:xfrm>
          <a:prstGeom prst="rect">
            <a:avLst/>
          </a:prstGeom>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给定一个大小为</a:t>
            </a:r>
            <a:r>
              <a:rPr lang="en-US" altLang="zh-CN" sz="1600" dirty="0">
                <a:solidFill>
                  <a:schemeClr val="bg1"/>
                </a:solidFill>
                <a:latin typeface="微软雅黑" panose="020B0503020204020204" pitchFamily="34" charset="-122"/>
                <a:ea typeface="微软雅黑" panose="020B0503020204020204" pitchFamily="34" charset="-122"/>
              </a:rPr>
              <a:t>n</a:t>
            </a:r>
            <a:r>
              <a:rPr lang="zh-CN" altLang="en-US" sz="1600" dirty="0">
                <a:solidFill>
                  <a:schemeClr val="bg1"/>
                </a:solidFill>
                <a:latin typeface="微软雅黑" panose="020B0503020204020204" pitchFamily="34" charset="-122"/>
                <a:ea typeface="微软雅黑" panose="020B0503020204020204" pitchFamily="34" charset="-122"/>
              </a:rPr>
              <a:t>序列，</a:t>
            </a:r>
            <a:r>
              <a:rPr lang="en-US" altLang="zh-CN" sz="1600" dirty="0">
                <a:solidFill>
                  <a:schemeClr val="bg1"/>
                </a:solidFill>
                <a:latin typeface="微软雅黑" panose="020B0503020204020204" pitchFamily="34" charset="-122"/>
                <a:ea typeface="微软雅黑" panose="020B0503020204020204" pitchFamily="34" charset="-122"/>
              </a:rPr>
              <a:t>m</a:t>
            </a:r>
            <a:r>
              <a:rPr lang="zh-CN" altLang="en-US" sz="1600" dirty="0">
                <a:solidFill>
                  <a:schemeClr val="bg1"/>
                </a:solidFill>
                <a:latin typeface="微软雅黑" panose="020B0503020204020204" pitchFamily="34" charset="-122"/>
                <a:ea typeface="微软雅黑" panose="020B0503020204020204" pitchFamily="34" charset="-122"/>
              </a:rPr>
              <a:t>次询问，每次询问你区间 </a:t>
            </a:r>
            <a:r>
              <a:rPr lang="en-US" altLang="zh-CN" sz="1600" dirty="0">
                <a:solidFill>
                  <a:schemeClr val="bg1"/>
                </a:solidFill>
                <a:latin typeface="微软雅黑" panose="020B0503020204020204" pitchFamily="34" charset="-122"/>
                <a:ea typeface="微软雅黑" panose="020B0503020204020204" pitchFamily="34" charset="-122"/>
              </a:rPr>
              <a:t>[</a:t>
            </a:r>
            <a:r>
              <a:rPr lang="en-US" altLang="zh-CN" sz="1600" dirty="0" err="1">
                <a:solidFill>
                  <a:schemeClr val="bg1"/>
                </a:solidFill>
                <a:latin typeface="微软雅黑" panose="020B0503020204020204" pitchFamily="34" charset="-122"/>
                <a:ea typeface="微软雅黑" panose="020B0503020204020204" pitchFamily="34" charset="-122"/>
              </a:rPr>
              <a:t>l,r</a:t>
            </a: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有多少种不同的颜色</a:t>
            </a:r>
          </a:p>
        </p:txBody>
      </p:sp>
      <p:sp>
        <p:nvSpPr>
          <p:cNvPr id="7" name="矩形 6">
            <a:extLst>
              <a:ext uri="{FF2B5EF4-FFF2-40B4-BE49-F238E27FC236}">
                <a16:creationId xmlns:a16="http://schemas.microsoft.com/office/drawing/2014/main" id="{E724A920-12B5-4067-BCF6-55125DFFD4B9}"/>
              </a:ext>
            </a:extLst>
          </p:cNvPr>
          <p:cNvSpPr/>
          <p:nvPr/>
        </p:nvSpPr>
        <p:spPr>
          <a:xfrm>
            <a:off x="755675" y="2024734"/>
            <a:ext cx="5290703" cy="830997"/>
          </a:xfrm>
          <a:prstGeom prst="rect">
            <a:avLst/>
          </a:prstGeom>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给定一个大小为</a:t>
            </a:r>
            <a:r>
              <a:rPr lang="en-US" altLang="zh-CN" sz="1600" dirty="0">
                <a:solidFill>
                  <a:schemeClr val="bg1"/>
                </a:solidFill>
                <a:latin typeface="微软雅黑" panose="020B0503020204020204" pitchFamily="34" charset="-122"/>
                <a:ea typeface="微软雅黑" panose="020B0503020204020204" pitchFamily="34" charset="-122"/>
              </a:rPr>
              <a:t>n</a:t>
            </a:r>
            <a:r>
              <a:rPr lang="zh-CN" altLang="en-US" sz="1600" dirty="0">
                <a:solidFill>
                  <a:schemeClr val="bg1"/>
                </a:solidFill>
                <a:latin typeface="微软雅黑" panose="020B0503020204020204" pitchFamily="34" charset="-122"/>
                <a:ea typeface="微软雅黑" panose="020B0503020204020204" pitchFamily="34" charset="-122"/>
              </a:rPr>
              <a:t>序列，</a:t>
            </a:r>
            <a:r>
              <a:rPr lang="en-US" altLang="zh-CN" sz="1600" dirty="0">
                <a:solidFill>
                  <a:schemeClr val="bg1"/>
                </a:solidFill>
                <a:latin typeface="微软雅黑" panose="020B0503020204020204" pitchFamily="34" charset="-122"/>
                <a:ea typeface="微软雅黑" panose="020B0503020204020204" pitchFamily="34" charset="-122"/>
              </a:rPr>
              <a:t>m</a:t>
            </a:r>
            <a:r>
              <a:rPr lang="zh-CN" altLang="en-US" sz="1600" dirty="0">
                <a:solidFill>
                  <a:schemeClr val="bg1"/>
                </a:solidFill>
                <a:latin typeface="微软雅黑" panose="020B0503020204020204" pitchFamily="34" charset="-122"/>
                <a:ea typeface="微软雅黑" panose="020B0503020204020204" pitchFamily="34" charset="-122"/>
              </a:rPr>
              <a:t>次询问，每次询问查询一个区间中每个数出现次数的平方和</a:t>
            </a:r>
          </a:p>
          <a:p>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C75AB08A-DAAF-467B-BEC8-87F5662531A6}"/>
              </a:ext>
            </a:extLst>
          </p:cNvPr>
          <p:cNvSpPr/>
          <p:nvPr/>
        </p:nvSpPr>
        <p:spPr>
          <a:xfrm>
            <a:off x="755677" y="2747764"/>
            <a:ext cx="5290703" cy="584775"/>
          </a:xfrm>
          <a:prstGeom prst="rect">
            <a:avLst/>
          </a:prstGeom>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给定一个大小为</a:t>
            </a:r>
            <a:r>
              <a:rPr lang="en-US" altLang="zh-CN" sz="1600" dirty="0">
                <a:solidFill>
                  <a:schemeClr val="bg1"/>
                </a:solidFill>
                <a:latin typeface="微软雅黑" panose="020B0503020204020204" pitchFamily="34" charset="-122"/>
                <a:ea typeface="微软雅黑" panose="020B0503020204020204" pitchFamily="34" charset="-122"/>
              </a:rPr>
              <a:t>n</a:t>
            </a:r>
            <a:r>
              <a:rPr lang="zh-CN" altLang="en-US" sz="1600" dirty="0">
                <a:solidFill>
                  <a:schemeClr val="bg1"/>
                </a:solidFill>
                <a:latin typeface="微软雅黑" panose="020B0503020204020204" pitchFamily="34" charset="-122"/>
                <a:ea typeface="微软雅黑" panose="020B0503020204020204" pitchFamily="34" charset="-122"/>
              </a:rPr>
              <a:t>序列，每次询问查询给定</a:t>
            </a:r>
            <a:r>
              <a:rPr lang="en-US" altLang="zh-CN" sz="1600" dirty="0">
                <a:solidFill>
                  <a:schemeClr val="bg1"/>
                </a:solidFill>
                <a:latin typeface="微软雅黑" panose="020B0503020204020204" pitchFamily="34" charset="-122"/>
                <a:ea typeface="微软雅黑" panose="020B0503020204020204" pitchFamily="34" charset="-122"/>
              </a:rPr>
              <a:t>l, r, a, b, </a:t>
            </a:r>
            <a:r>
              <a:rPr lang="zh-CN" altLang="en-US" sz="1600" dirty="0">
                <a:solidFill>
                  <a:schemeClr val="bg1"/>
                </a:solidFill>
                <a:latin typeface="微软雅黑" panose="020B0503020204020204" pitchFamily="34" charset="-122"/>
                <a:ea typeface="微软雅黑" panose="020B0503020204020204" pitchFamily="34" charset="-122"/>
              </a:rPr>
              <a:t>查询区间</a:t>
            </a:r>
            <a:r>
              <a:rPr lang="en-US" altLang="zh-CN" sz="1600" dirty="0">
                <a:solidFill>
                  <a:schemeClr val="bg1"/>
                </a:solidFill>
                <a:latin typeface="微软雅黑" panose="020B0503020204020204" pitchFamily="34" charset="-122"/>
                <a:ea typeface="微软雅黑" panose="020B0503020204020204" pitchFamily="34" charset="-122"/>
              </a:rPr>
              <a:t>[</a:t>
            </a:r>
            <a:r>
              <a:rPr lang="en-US" altLang="zh-CN" sz="1600" dirty="0" err="1">
                <a:solidFill>
                  <a:schemeClr val="bg1"/>
                </a:solidFill>
                <a:latin typeface="微软雅黑" panose="020B0503020204020204" pitchFamily="34" charset="-122"/>
                <a:ea typeface="微软雅黑" panose="020B0503020204020204" pitchFamily="34" charset="-122"/>
              </a:rPr>
              <a:t>l,r</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中值在</a:t>
            </a:r>
            <a:r>
              <a:rPr lang="en-US" altLang="zh-CN" sz="1600" dirty="0">
                <a:solidFill>
                  <a:schemeClr val="bg1"/>
                </a:solidFill>
                <a:latin typeface="微软雅黑" panose="020B0503020204020204" pitchFamily="34" charset="-122"/>
                <a:ea typeface="微软雅黑" panose="020B0503020204020204" pitchFamily="34" charset="-122"/>
              </a:rPr>
              <a:t>[</a:t>
            </a:r>
            <a:r>
              <a:rPr lang="en-US" altLang="zh-CN" sz="1600" dirty="0" err="1">
                <a:solidFill>
                  <a:schemeClr val="bg1"/>
                </a:solidFill>
                <a:latin typeface="微软雅黑" panose="020B0503020204020204" pitchFamily="34" charset="-122"/>
                <a:ea typeface="微软雅黑" panose="020B0503020204020204" pitchFamily="34" charset="-122"/>
              </a:rPr>
              <a:t>a,b</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内的不同数个数</a:t>
            </a:r>
          </a:p>
        </p:txBody>
      </p:sp>
      <p:sp>
        <p:nvSpPr>
          <p:cNvPr id="10" name="矩形 9">
            <a:extLst>
              <a:ext uri="{FF2B5EF4-FFF2-40B4-BE49-F238E27FC236}">
                <a16:creationId xmlns:a16="http://schemas.microsoft.com/office/drawing/2014/main" id="{045962CA-AAE5-488A-81E1-E65335178896}"/>
              </a:ext>
            </a:extLst>
          </p:cNvPr>
          <p:cNvSpPr/>
          <p:nvPr/>
        </p:nvSpPr>
        <p:spPr>
          <a:xfrm>
            <a:off x="1567297" y="3578761"/>
            <a:ext cx="5290703" cy="338554"/>
          </a:xfrm>
          <a:prstGeom prst="rect">
            <a:avLst/>
          </a:prstGeom>
        </p:spPr>
        <p:txBody>
          <a:bodyPr wrap="square">
            <a:spAutoFit/>
          </a:bodyPr>
          <a:lstStyle/>
          <a:p>
            <a:r>
              <a:rPr lang="zh-CN" altLang="en-US" sz="1600" dirty="0">
                <a:solidFill>
                  <a:srgbClr val="FFFF00"/>
                </a:solidFill>
                <a:latin typeface="微软雅黑" panose="020B0503020204020204" pitchFamily="34" charset="-122"/>
                <a:ea typeface="微软雅黑" panose="020B0503020204020204" pitchFamily="34" charset="-122"/>
              </a:rPr>
              <a:t>这些题乍一看，怎么好像只会暴力去做？</a:t>
            </a:r>
          </a:p>
        </p:txBody>
      </p:sp>
      <p:sp>
        <p:nvSpPr>
          <p:cNvPr id="11" name="矩形 10">
            <a:extLst>
              <a:ext uri="{FF2B5EF4-FFF2-40B4-BE49-F238E27FC236}">
                <a16:creationId xmlns:a16="http://schemas.microsoft.com/office/drawing/2014/main" id="{988A0676-26AE-45E9-815A-FB195F57EBFD}"/>
              </a:ext>
            </a:extLst>
          </p:cNvPr>
          <p:cNvSpPr/>
          <p:nvPr/>
        </p:nvSpPr>
        <p:spPr>
          <a:xfrm>
            <a:off x="910224" y="4068176"/>
            <a:ext cx="5290703" cy="338554"/>
          </a:xfrm>
          <a:prstGeom prst="rect">
            <a:avLst/>
          </a:prstGeom>
        </p:spPr>
        <p:txBody>
          <a:bodyPr wrap="square">
            <a:spAutoFit/>
          </a:bodyPr>
          <a:lstStyle/>
          <a:p>
            <a:r>
              <a:rPr lang="zh-CN" altLang="en-US" sz="1600" dirty="0">
                <a:solidFill>
                  <a:srgbClr val="FFFF00"/>
                </a:solidFill>
                <a:latin typeface="微软雅黑" panose="020B0503020204020204" pitchFamily="34" charset="-122"/>
                <a:ea typeface="微软雅黑" panose="020B0503020204020204" pitchFamily="34" charset="-122"/>
              </a:rPr>
              <a:t>那恭喜你，直觉是对的，莫队就是运用分块思想的暴力。</a:t>
            </a:r>
          </a:p>
        </p:txBody>
      </p:sp>
      <p:pic>
        <p:nvPicPr>
          <p:cNvPr id="12" name="图片 11">
            <a:extLst>
              <a:ext uri="{FF2B5EF4-FFF2-40B4-BE49-F238E27FC236}">
                <a16:creationId xmlns:a16="http://schemas.microsoft.com/office/drawing/2014/main" id="{3F12F42E-6A0C-493F-90C6-4EC97505AC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95667333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strips(downRight)">
                                      <p:cBhvr>
                                        <p:cTn id="7" dur="10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650242" y="1169568"/>
            <a:ext cx="5752907" cy="1947777"/>
            <a:chOff x="2963100" y="1349947"/>
            <a:chExt cx="7329616" cy="2444749"/>
          </a:xfrm>
        </p:grpSpPr>
        <p:sp>
          <p:nvSpPr>
            <p:cNvPr id="55" name="矩形 54"/>
            <p:cNvSpPr>
              <a:spLocks noChangeArrowheads="1"/>
            </p:cNvSpPr>
            <p:nvPr/>
          </p:nvSpPr>
          <p:spPr bwMode="auto">
            <a:xfrm>
              <a:off x="3130447" y="1697622"/>
              <a:ext cx="7162269" cy="2097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200000"/>
                </a:lnSpc>
              </a:pPr>
              <a:r>
                <a:rPr lang="zh-CN" altLang="en-US" dirty="0">
                  <a:solidFill>
                    <a:schemeClr val="bg1"/>
                  </a:solidFill>
                  <a:latin typeface="微软雅黑" panose="020B0503020204020204" pitchFamily="34" charset="-122"/>
                  <a:ea typeface="微软雅黑" panose="020B0503020204020204" pitchFamily="34" charset="-122"/>
                </a:rPr>
                <a:t>莫队处理问题一般分为两类：</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200000"/>
                </a:lnSpc>
              </a:pPr>
              <a:r>
                <a:rPr lang="zh-CN" altLang="en-US" dirty="0">
                  <a:solidFill>
                    <a:schemeClr val="bg1"/>
                  </a:solidFill>
                  <a:latin typeface="微软雅黑" panose="020B0503020204020204" pitchFamily="34" charset="-122"/>
                  <a:ea typeface="微软雅黑" panose="020B0503020204020204" pitchFamily="34" charset="-122"/>
                </a:rPr>
                <a:t>一是莫队维护区间答案</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200000"/>
                </a:lnSpc>
              </a:pPr>
              <a:r>
                <a:rPr lang="zh-CN" altLang="en-US" dirty="0">
                  <a:solidFill>
                    <a:schemeClr val="bg1"/>
                  </a:solidFill>
                  <a:latin typeface="微软雅黑" panose="020B0503020204020204" pitchFamily="34" charset="-122"/>
                  <a:ea typeface="微软雅黑" panose="020B0503020204020204" pitchFamily="34" charset="-122"/>
                </a:rPr>
                <a:t>二是维护区间内的数据结构（常与分块结构组合食用）</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2963100" y="1349947"/>
              <a:ext cx="6446094" cy="347675"/>
            </a:xfrm>
            <a:prstGeom prst="rect">
              <a:avLst/>
            </a:prstGeom>
          </p:spPr>
          <p:txBody>
            <a:bodyPr wrap="square">
              <a:spAutoFit/>
            </a:bodyPr>
            <a:lstStyle/>
            <a:p>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pic>
        <p:nvPicPr>
          <p:cNvPr id="5" name="图片 4">
            <a:extLst>
              <a:ext uri="{FF2B5EF4-FFF2-40B4-BE49-F238E27FC236}">
                <a16:creationId xmlns:a16="http://schemas.microsoft.com/office/drawing/2014/main" id="{1B47CD0B-BD38-480E-BDA4-482221F45E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154912890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strips(downRight)">
                                      <p:cBhvr>
                                        <p:cTn id="7"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150070" y="1674890"/>
            <a:ext cx="3261274" cy="727797"/>
            <a:chOff x="2866757" y="2019402"/>
            <a:chExt cx="4348365" cy="970394"/>
          </a:xfrm>
        </p:grpSpPr>
        <p:sp>
          <p:nvSpPr>
            <p:cNvPr id="13" name="文本框 12"/>
            <p:cNvSpPr txBox="1"/>
            <p:nvPr/>
          </p:nvSpPr>
          <p:spPr>
            <a:xfrm>
              <a:off x="2866757" y="2251134"/>
              <a:ext cx="4348365" cy="738662"/>
            </a:xfrm>
            <a:prstGeom prst="rect">
              <a:avLst/>
            </a:prstGeom>
            <a:noFill/>
          </p:spPr>
          <p:txBody>
            <a:bodyPr wrap="square" rtlCol="0">
              <a:spAutoFit/>
            </a:bodyPr>
            <a:lstStyle/>
            <a:p>
              <a:pPr algn="ctr"/>
              <a:r>
                <a:rPr lang="zh-CN" altLang="en-US" sz="3000" dirty="0">
                  <a:solidFill>
                    <a:schemeClr val="bg1"/>
                  </a:solidFill>
                  <a:latin typeface="黑体" panose="02010609060101010101" pitchFamily="49" charset="-122"/>
                  <a:ea typeface="黑体" panose="02010609060101010101" pitchFamily="49" charset="-122"/>
                </a:rPr>
                <a:t>普通莫队</a:t>
              </a:r>
            </a:p>
          </p:txBody>
        </p:sp>
        <p:sp>
          <p:nvSpPr>
            <p:cNvPr id="15" name="文本框 14"/>
            <p:cNvSpPr txBox="1"/>
            <p:nvPr/>
          </p:nvSpPr>
          <p:spPr>
            <a:xfrm>
              <a:off x="3229672" y="2019402"/>
              <a:ext cx="1331264" cy="338554"/>
            </a:xfrm>
            <a:prstGeom prst="rect">
              <a:avLst/>
            </a:prstGeom>
            <a:noFill/>
          </p:spPr>
          <p:txBody>
            <a:bodyPr wrap="square" rtlCol="0">
              <a:spAutoFit/>
            </a:bodyPr>
            <a:lstStyle/>
            <a:p>
              <a:r>
                <a:rPr lang="en-US" altLang="zh-CN" sz="1050" dirty="0">
                  <a:solidFill>
                    <a:schemeClr val="bg1"/>
                  </a:solidFill>
                  <a:latin typeface="黑体" panose="02010609060101010101" pitchFamily="49" charset="-122"/>
                  <a:ea typeface="黑体" panose="02010609060101010101" pitchFamily="49" charset="-122"/>
                </a:rPr>
                <a:t>PART TWO</a:t>
              </a:r>
              <a:endParaRPr lang="zh-CN" altLang="en-US" sz="1050" dirty="0">
                <a:solidFill>
                  <a:schemeClr val="bg1"/>
                </a:solidFill>
                <a:latin typeface="黑体" panose="02010609060101010101" pitchFamily="49" charset="-122"/>
                <a:ea typeface="黑体" panose="02010609060101010101" pitchFamily="49" charset="-122"/>
              </a:endParaRPr>
            </a:p>
          </p:txBody>
        </p:sp>
      </p:grpSp>
      <p:grpSp>
        <p:nvGrpSpPr>
          <p:cNvPr id="16" name="组合 15"/>
          <p:cNvGrpSpPr/>
          <p:nvPr/>
        </p:nvGrpSpPr>
        <p:grpSpPr>
          <a:xfrm>
            <a:off x="1446663" y="1618603"/>
            <a:ext cx="847267" cy="847267"/>
            <a:chOff x="1928879" y="1944350"/>
            <a:chExt cx="1129689" cy="1129689"/>
          </a:xfrm>
        </p:grpSpPr>
        <p:sp>
          <p:nvSpPr>
            <p:cNvPr id="17" name="椭圆 16"/>
            <p:cNvSpPr/>
            <p:nvPr/>
          </p:nvSpPr>
          <p:spPr>
            <a:xfrm>
              <a:off x="1928879"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schemeClr val="bg1"/>
                </a:solidFill>
                <a:latin typeface="黑体" panose="02010609060101010101" pitchFamily="49" charset="-122"/>
                <a:ea typeface="黑体" panose="02010609060101010101" pitchFamily="49" charset="-122"/>
              </a:endParaRPr>
            </a:p>
          </p:txBody>
        </p:sp>
        <p:sp>
          <p:nvSpPr>
            <p:cNvPr id="18" name="Freeform 7"/>
            <p:cNvSpPr>
              <a:spLocks noEditPoints="1"/>
            </p:cNvSpPr>
            <p:nvPr/>
          </p:nvSpPr>
          <p:spPr bwMode="auto">
            <a:xfrm>
              <a:off x="2108994" y="2226858"/>
              <a:ext cx="751325" cy="615695"/>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dirty="0">
                <a:solidFill>
                  <a:schemeClr val="bg1"/>
                </a:solidFill>
                <a:latin typeface="黑体" panose="02010609060101010101" pitchFamily="49" charset="-122"/>
                <a:ea typeface="黑体" panose="02010609060101010101" pitchFamily="49" charset="-122"/>
              </a:endParaRPr>
            </a:p>
          </p:txBody>
        </p:sp>
      </p:grpSp>
      <p:pic>
        <p:nvPicPr>
          <p:cNvPr id="8" name="图片 7">
            <a:extLst>
              <a:ext uri="{FF2B5EF4-FFF2-40B4-BE49-F238E27FC236}">
                <a16:creationId xmlns:a16="http://schemas.microsoft.com/office/drawing/2014/main" id="{8E7CC79B-395E-4975-B1C7-637809DF74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284053468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250" fill="hold"/>
                                        <p:tgtEl>
                                          <p:spTgt spid="16"/>
                                        </p:tgtEl>
                                        <p:attrNameLst>
                                          <p:attrName>ppt_w</p:attrName>
                                        </p:attrNameLst>
                                      </p:cBhvr>
                                      <p:tavLst>
                                        <p:tav tm="0">
                                          <p:val>
                                            <p:fltVal val="0"/>
                                          </p:val>
                                        </p:tav>
                                        <p:tav tm="100000">
                                          <p:val>
                                            <p:strVal val="#ppt_w"/>
                                          </p:val>
                                        </p:tav>
                                      </p:tavLst>
                                    </p:anim>
                                    <p:anim calcmode="lin" valueType="num">
                                      <p:cBhvr>
                                        <p:cTn id="8" dur="250" fill="hold"/>
                                        <p:tgtEl>
                                          <p:spTgt spid="16"/>
                                        </p:tgtEl>
                                        <p:attrNameLst>
                                          <p:attrName>ppt_h</p:attrName>
                                        </p:attrNameLst>
                                      </p:cBhvr>
                                      <p:tavLst>
                                        <p:tav tm="0">
                                          <p:val>
                                            <p:fltVal val="0"/>
                                          </p:val>
                                        </p:tav>
                                        <p:tav tm="100000">
                                          <p:val>
                                            <p:strVal val="#ppt_h"/>
                                          </p:val>
                                        </p:tav>
                                      </p:tavLst>
                                    </p:anim>
                                    <p:animEffect transition="in" filter="fade">
                                      <p:cBhvr>
                                        <p:cTn id="9" dur="250"/>
                                        <p:tgtEl>
                                          <p:spTgt spid="16"/>
                                        </p:tgtEl>
                                      </p:cBhvr>
                                    </p:animEffect>
                                  </p:childTnLst>
                                </p:cTn>
                              </p:par>
                              <p:par>
                                <p:cTn id="10" presetID="6" presetClass="emph" presetSubtype="0" decel="100000" fill="hold" nodeType="withEffect">
                                  <p:stCondLst>
                                    <p:cond delay="200"/>
                                  </p:stCondLst>
                                  <p:childTnLst>
                                    <p:animScale>
                                      <p:cBhvr>
                                        <p:cTn id="11" dur="250" fill="hold"/>
                                        <p:tgtEl>
                                          <p:spTgt spid="16"/>
                                        </p:tgtEl>
                                      </p:cBhvr>
                                      <p:by x="110000" y="110000"/>
                                    </p:animScale>
                                  </p:childTnLst>
                                </p:cTn>
                              </p:par>
                              <p:par>
                                <p:cTn id="12" presetID="6" presetClass="emph" presetSubtype="0" decel="100000" fill="hold" nodeType="withEffect">
                                  <p:stCondLst>
                                    <p:cond delay="400"/>
                                  </p:stCondLst>
                                  <p:childTnLst>
                                    <p:animScale>
                                      <p:cBhvr>
                                        <p:cTn id="13" dur="250" fill="hold"/>
                                        <p:tgtEl>
                                          <p:spTgt spid="16"/>
                                        </p:tgtEl>
                                      </p:cBhvr>
                                      <p:by x="91000" y="91000"/>
                                    </p:animScale>
                                  </p:childTnLst>
                                </p:cTn>
                              </p:par>
                            </p:childTnLst>
                          </p:cTn>
                        </p:par>
                        <p:par>
                          <p:cTn id="14" fill="hold">
                            <p:stCondLst>
                              <p:cond delay="650"/>
                            </p:stCondLst>
                            <p:childTnLst>
                              <p:par>
                                <p:cTn id="15" presetID="2" presetClass="entr" presetSubtype="2" decel="10000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777242" y="855553"/>
            <a:ext cx="5710378" cy="507831"/>
            <a:chOff x="2963100" y="1132368"/>
            <a:chExt cx="7275429" cy="637401"/>
          </a:xfrm>
        </p:grpSpPr>
        <p:sp>
          <p:nvSpPr>
            <p:cNvPr id="55" name="矩形 54"/>
            <p:cNvSpPr>
              <a:spLocks noChangeArrowheads="1"/>
            </p:cNvSpPr>
            <p:nvPr/>
          </p:nvSpPr>
          <p:spPr bwMode="auto">
            <a:xfrm>
              <a:off x="3076260" y="1132368"/>
              <a:ext cx="7162269" cy="637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给定一个大小为</a:t>
              </a:r>
              <a:r>
                <a:rPr lang="en-US" altLang="zh-CN" dirty="0">
                  <a:solidFill>
                    <a:schemeClr val="bg1"/>
                  </a:solidFill>
                  <a:latin typeface="微软雅黑" panose="020B0503020204020204" pitchFamily="34" charset="-122"/>
                  <a:ea typeface="微软雅黑" panose="020B0503020204020204" pitchFamily="34" charset="-122"/>
                </a:rPr>
                <a:t>n</a:t>
              </a:r>
              <a:r>
                <a:rPr lang="zh-CN" altLang="en-US" dirty="0">
                  <a:solidFill>
                    <a:schemeClr val="bg1"/>
                  </a:solidFill>
                  <a:latin typeface="微软雅黑" panose="020B0503020204020204" pitchFamily="34" charset="-122"/>
                  <a:ea typeface="微软雅黑" panose="020B0503020204020204" pitchFamily="34" charset="-122"/>
                </a:rPr>
                <a:t>序列，</a:t>
              </a:r>
              <a:r>
                <a:rPr lang="en-US" altLang="zh-CN" dirty="0">
                  <a:solidFill>
                    <a:schemeClr val="bg1"/>
                  </a:solidFill>
                  <a:latin typeface="微软雅黑" panose="020B0503020204020204" pitchFamily="34" charset="-122"/>
                  <a:ea typeface="微软雅黑" panose="020B0503020204020204" pitchFamily="34" charset="-122"/>
                </a:rPr>
                <a:t>m</a:t>
              </a:r>
              <a:r>
                <a:rPr lang="zh-CN" altLang="en-US" dirty="0">
                  <a:solidFill>
                    <a:schemeClr val="bg1"/>
                  </a:solidFill>
                  <a:latin typeface="微软雅黑" panose="020B0503020204020204" pitchFamily="34" charset="-122"/>
                  <a:ea typeface="微软雅黑" panose="020B0503020204020204" pitchFamily="34" charset="-122"/>
                </a:rPr>
                <a:t>次询问，每次询问你区间 </a:t>
              </a:r>
              <a:r>
                <a:rPr lang="en-US" altLang="zh-CN" dirty="0">
                  <a:solidFill>
                    <a:schemeClr val="bg1"/>
                  </a:solidFill>
                  <a:latin typeface="微软雅黑" panose="020B0503020204020204" pitchFamily="34" charset="-122"/>
                  <a:ea typeface="微软雅黑" panose="020B0503020204020204" pitchFamily="34" charset="-122"/>
                </a:rPr>
                <a:t>[</a:t>
              </a:r>
              <a:r>
                <a:rPr lang="en-US" altLang="zh-CN" dirty="0" err="1">
                  <a:solidFill>
                    <a:schemeClr val="bg1"/>
                  </a:solidFill>
                  <a:latin typeface="微软雅黑" panose="020B0503020204020204" pitchFamily="34" charset="-122"/>
                  <a:ea typeface="微软雅黑" panose="020B0503020204020204" pitchFamily="34" charset="-122"/>
                </a:rPr>
                <a:t>l,r</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有多少种不同的颜色</a:t>
              </a:r>
            </a:p>
          </p:txBody>
        </p:sp>
        <p:sp>
          <p:nvSpPr>
            <p:cNvPr id="56" name="矩形 55"/>
            <p:cNvSpPr/>
            <p:nvPr/>
          </p:nvSpPr>
          <p:spPr>
            <a:xfrm>
              <a:off x="2963100" y="1349947"/>
              <a:ext cx="6446095" cy="347674"/>
            </a:xfrm>
            <a:prstGeom prst="rect">
              <a:avLst/>
            </a:prstGeom>
          </p:spPr>
          <p:txBody>
            <a:bodyPr wrap="square">
              <a:spAutoFit/>
            </a:bodyPr>
            <a:lstStyle/>
            <a:p>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2" name="矩形 1">
            <a:extLst>
              <a:ext uri="{FF2B5EF4-FFF2-40B4-BE49-F238E27FC236}">
                <a16:creationId xmlns:a16="http://schemas.microsoft.com/office/drawing/2014/main" id="{7ACD4DDC-5EDF-45CF-9368-E007076BB30F}"/>
              </a:ext>
            </a:extLst>
          </p:cNvPr>
          <p:cNvSpPr/>
          <p:nvPr/>
        </p:nvSpPr>
        <p:spPr>
          <a:xfrm>
            <a:off x="866060" y="1617236"/>
            <a:ext cx="5371117" cy="600164"/>
          </a:xfrm>
          <a:prstGeom prst="rect">
            <a:avLst/>
          </a:prstGeom>
        </p:spPr>
        <p:txBody>
          <a:bodyPr wrap="square">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我们考虑最朴素的做法。我们设置一个左端 </a:t>
            </a:r>
            <a:r>
              <a:rPr lang="en-US" altLang="zh-CN" sz="1100" dirty="0">
                <a:solidFill>
                  <a:schemeClr val="bg1"/>
                </a:solidFill>
                <a:latin typeface="微软雅黑" panose="020B0503020204020204" pitchFamily="34" charset="-122"/>
                <a:ea typeface="微软雅黑" panose="020B0503020204020204" pitchFamily="34" charset="-122"/>
              </a:rPr>
              <a:t>l</a:t>
            </a:r>
            <a:r>
              <a:rPr lang="zh-CN" altLang="en-US" sz="1100" dirty="0">
                <a:solidFill>
                  <a:schemeClr val="bg1"/>
                </a:solidFill>
                <a:latin typeface="微软雅黑" panose="020B0503020204020204" pitchFamily="34" charset="-122"/>
                <a:ea typeface="微软雅黑" panose="020B0503020204020204" pitchFamily="34" charset="-122"/>
              </a:rPr>
              <a:t>，右端 </a:t>
            </a:r>
            <a:r>
              <a:rPr lang="en-US" altLang="zh-CN" sz="1100" dirty="0">
                <a:solidFill>
                  <a:schemeClr val="bg1"/>
                </a:solidFill>
                <a:latin typeface="微软雅黑" panose="020B0503020204020204" pitchFamily="34" charset="-122"/>
                <a:ea typeface="微软雅黑" panose="020B0503020204020204" pitchFamily="34" charset="-122"/>
              </a:rPr>
              <a:t>r</a:t>
            </a:r>
            <a:r>
              <a:rPr lang="zh-CN" altLang="en-US" sz="1100" dirty="0">
                <a:solidFill>
                  <a:schemeClr val="bg1"/>
                </a:solidFill>
                <a:latin typeface="微软雅黑" panose="020B0503020204020204" pitchFamily="34" charset="-122"/>
                <a:ea typeface="微软雅黑" panose="020B0503020204020204" pitchFamily="34" charset="-122"/>
              </a:rPr>
              <a:t>，维护区间 </a:t>
            </a:r>
            <a:r>
              <a:rPr lang="en-US" altLang="zh-CN" sz="1100" dirty="0">
                <a:solidFill>
                  <a:schemeClr val="bg1"/>
                </a:solidFill>
                <a:latin typeface="微软雅黑" panose="020B0503020204020204" pitchFamily="34" charset="-122"/>
                <a:ea typeface="微软雅黑" panose="020B0503020204020204" pitchFamily="34" charset="-122"/>
              </a:rPr>
              <a:t>[l, r] </a:t>
            </a:r>
            <a:r>
              <a:rPr lang="zh-CN" altLang="en-US" sz="1100" dirty="0">
                <a:solidFill>
                  <a:schemeClr val="bg1"/>
                </a:solidFill>
                <a:latin typeface="微软雅黑" panose="020B0503020204020204" pitchFamily="34" charset="-122"/>
                <a:ea typeface="微软雅黑" panose="020B0503020204020204" pitchFamily="34" charset="-122"/>
              </a:rPr>
              <a:t>的情况，即开一个数组 </a:t>
            </a:r>
            <a:r>
              <a:rPr lang="en-US" altLang="zh-CN" sz="1100" dirty="0" err="1">
                <a:solidFill>
                  <a:schemeClr val="bg1"/>
                </a:solidFill>
                <a:latin typeface="微软雅黑" panose="020B0503020204020204" pitchFamily="34" charset="-122"/>
                <a:ea typeface="微软雅黑" panose="020B0503020204020204" pitchFamily="34" charset="-122"/>
              </a:rPr>
              <a:t>cnt</a:t>
            </a:r>
            <a:r>
              <a:rPr lang="en-US" altLang="zh-CN" sz="1100" dirty="0">
                <a:solidFill>
                  <a:schemeClr val="bg1"/>
                </a:solidFill>
                <a:latin typeface="微软雅黑" panose="020B0503020204020204" pitchFamily="34" charset="-122"/>
                <a:ea typeface="微软雅黑" panose="020B0503020204020204" pitchFamily="34" charset="-122"/>
              </a:rPr>
              <a:t>[</a:t>
            </a:r>
            <a:r>
              <a:rPr lang="en-US" altLang="zh-CN" sz="1100" dirty="0" err="1">
                <a:solidFill>
                  <a:schemeClr val="bg1"/>
                </a:solidFill>
                <a:latin typeface="微软雅黑" panose="020B0503020204020204" pitchFamily="34" charset="-122"/>
                <a:ea typeface="微软雅黑" panose="020B0503020204020204" pitchFamily="34" charset="-122"/>
              </a:rPr>
              <a:t>i</a:t>
            </a:r>
            <a:r>
              <a:rPr lang="en-US" altLang="zh-CN" sz="1100" dirty="0">
                <a:solidFill>
                  <a:schemeClr val="bg1"/>
                </a:solidFill>
                <a:latin typeface="微软雅黑" panose="020B0503020204020204" pitchFamily="34" charset="-122"/>
                <a:ea typeface="微软雅黑" panose="020B0503020204020204" pitchFamily="34" charset="-122"/>
              </a:rPr>
              <a:t>], </a:t>
            </a:r>
            <a:r>
              <a:rPr lang="zh-CN" altLang="en-US" sz="1100" dirty="0">
                <a:solidFill>
                  <a:schemeClr val="bg1"/>
                </a:solidFill>
                <a:latin typeface="微软雅黑" panose="020B0503020204020204" pitchFamily="34" charset="-122"/>
                <a:ea typeface="微软雅黑" panose="020B0503020204020204" pitchFamily="34" charset="-122"/>
              </a:rPr>
              <a:t>统计颜色 </a:t>
            </a:r>
            <a:r>
              <a:rPr lang="en-US" altLang="zh-CN" sz="1100" dirty="0" err="1">
                <a:solidFill>
                  <a:schemeClr val="bg1"/>
                </a:solidFill>
                <a:latin typeface="微软雅黑" panose="020B0503020204020204" pitchFamily="34" charset="-122"/>
                <a:ea typeface="微软雅黑" panose="020B0503020204020204" pitchFamily="34" charset="-122"/>
              </a:rPr>
              <a:t>i</a:t>
            </a:r>
            <a:r>
              <a:rPr lang="en-US" altLang="zh-CN" sz="1100" dirty="0">
                <a:solidFill>
                  <a:schemeClr val="bg1"/>
                </a:solidFill>
                <a:latin typeface="微软雅黑" panose="020B0503020204020204" pitchFamily="34" charset="-122"/>
                <a:ea typeface="微软雅黑" panose="020B0503020204020204" pitchFamily="34" charset="-122"/>
              </a:rPr>
              <a:t> </a:t>
            </a:r>
            <a:r>
              <a:rPr lang="zh-CN" altLang="en-US" sz="1100" dirty="0">
                <a:solidFill>
                  <a:schemeClr val="bg1"/>
                </a:solidFill>
                <a:latin typeface="微软雅黑" panose="020B0503020204020204" pitchFamily="34" charset="-122"/>
                <a:ea typeface="微软雅黑" panose="020B0503020204020204" pitchFamily="34" charset="-122"/>
              </a:rPr>
              <a:t>出现的次数。</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E364450C-0CDB-408E-9B9E-B5F77A68EA68}"/>
              </a:ext>
            </a:extLst>
          </p:cNvPr>
          <p:cNvSpPr/>
          <p:nvPr/>
        </p:nvSpPr>
        <p:spPr>
          <a:xfrm>
            <a:off x="866060" y="2347524"/>
            <a:ext cx="5371117" cy="2031325"/>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但是在下面的询问会退化：</a:t>
            </a:r>
            <a:endParaRPr lang="en-US" altLang="zh-CN" sz="1400" dirty="0">
              <a:solidFill>
                <a:schemeClr val="bg1"/>
              </a:solidFill>
              <a:latin typeface="微软雅黑" panose="020B0503020204020204" pitchFamily="34" charset="-122"/>
              <a:ea typeface="微软雅黑" panose="020B0503020204020204" pitchFamily="34" charset="-122"/>
            </a:endParaRPr>
          </a:p>
          <a:p>
            <a:endParaRPr lang="en-US" altLang="zh-CN" sz="1400" dirty="0">
              <a:solidFill>
                <a:schemeClr val="bg1"/>
              </a:solidFill>
              <a:latin typeface="微软雅黑" panose="020B0503020204020204" pitchFamily="34" charset="-122"/>
              <a:ea typeface="微软雅黑" panose="020B0503020204020204" pitchFamily="34" charset="-122"/>
            </a:endParaRPr>
          </a:p>
          <a:p>
            <a:r>
              <a:rPr lang="en-US" altLang="zh-CN" sz="1400" dirty="0">
                <a:solidFill>
                  <a:schemeClr val="bg1"/>
                </a:solidFill>
                <a:latin typeface="微软雅黑" panose="020B0503020204020204" pitchFamily="34" charset="-122"/>
                <a:ea typeface="微软雅黑" panose="020B0503020204020204" pitchFamily="34" charset="-122"/>
              </a:rPr>
              <a:t>1 100000</a:t>
            </a:r>
          </a:p>
          <a:p>
            <a:r>
              <a:rPr lang="en-US" altLang="zh-CN" sz="1400" dirty="0">
                <a:solidFill>
                  <a:schemeClr val="bg1"/>
                </a:solidFill>
                <a:latin typeface="微软雅黑" panose="020B0503020204020204" pitchFamily="34" charset="-122"/>
                <a:ea typeface="微软雅黑" panose="020B0503020204020204" pitchFamily="34" charset="-122"/>
              </a:rPr>
              <a:t>2 3</a:t>
            </a:r>
          </a:p>
          <a:p>
            <a:r>
              <a:rPr lang="en-US" altLang="zh-CN" sz="1400" dirty="0">
                <a:solidFill>
                  <a:schemeClr val="bg1"/>
                </a:solidFill>
                <a:latin typeface="微软雅黑" panose="020B0503020204020204" pitchFamily="34" charset="-122"/>
                <a:ea typeface="微软雅黑" panose="020B0503020204020204" pitchFamily="34" charset="-122"/>
              </a:rPr>
              <a:t>3 99999</a:t>
            </a:r>
          </a:p>
          <a:p>
            <a:r>
              <a:rPr lang="en-US" altLang="zh-CN" sz="1400" dirty="0">
                <a:solidFill>
                  <a:schemeClr val="bg1"/>
                </a:solidFill>
                <a:latin typeface="微软雅黑" panose="020B0503020204020204" pitchFamily="34" charset="-122"/>
                <a:ea typeface="微软雅黑" panose="020B0503020204020204" pitchFamily="34" charset="-122"/>
              </a:rPr>
              <a:t>4 5</a:t>
            </a:r>
          </a:p>
          <a:p>
            <a:r>
              <a:rPr lang="en-US" altLang="zh-CN" sz="1400" dirty="0">
                <a:solidFill>
                  <a:schemeClr val="bg1"/>
                </a:solidFill>
                <a:latin typeface="微软雅黑" panose="020B0503020204020204" pitchFamily="34" charset="-122"/>
                <a:ea typeface="微软雅黑" panose="020B0503020204020204" pitchFamily="34" charset="-122"/>
              </a:rPr>
              <a:t>5 99998</a:t>
            </a:r>
          </a:p>
          <a:p>
            <a:r>
              <a:rPr lang="en-US" altLang="zh-CN" sz="1400" dirty="0">
                <a:solidFill>
                  <a:schemeClr val="bg1"/>
                </a:solidFill>
                <a:latin typeface="微软雅黑" panose="020B0503020204020204" pitchFamily="34" charset="-122"/>
                <a:ea typeface="微软雅黑" panose="020B0503020204020204" pitchFamily="34" charset="-122"/>
              </a:rPr>
              <a:t>……</a:t>
            </a:r>
          </a:p>
          <a:p>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E152E83-FA61-4696-8F22-EDE1121C53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377730690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strips(downRight)">
                                      <p:cBhvr>
                                        <p:cTn id="7" dur="10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5AC8847-E3B0-40D7-B1CB-83068B8487B8}"/>
              </a:ext>
            </a:extLst>
          </p:cNvPr>
          <p:cNvSpPr/>
          <p:nvPr/>
        </p:nvSpPr>
        <p:spPr>
          <a:xfrm>
            <a:off x="775187" y="1229978"/>
            <a:ext cx="5932187" cy="338554"/>
          </a:xfrm>
          <a:prstGeom prst="rect">
            <a:avLst/>
          </a:prstGeom>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所以，莫队算法是如何减少这种“</a:t>
            </a:r>
            <a:r>
              <a:rPr lang="zh-CN" altLang="en-US" sz="1600" dirty="0">
                <a:solidFill>
                  <a:srgbClr val="FFFF00"/>
                </a:solidFill>
                <a:latin typeface="微软雅黑" panose="020B0503020204020204" pitchFamily="34" charset="-122"/>
                <a:ea typeface="微软雅黑" panose="020B0503020204020204" pitchFamily="34" charset="-122"/>
              </a:rPr>
              <a:t>彻头彻尾</a:t>
            </a:r>
            <a:r>
              <a:rPr lang="zh-CN" altLang="en-US" sz="1600" dirty="0">
                <a:solidFill>
                  <a:schemeClr val="bg1"/>
                </a:solidFill>
                <a:latin typeface="微软雅黑" panose="020B0503020204020204" pitchFamily="34" charset="-122"/>
                <a:ea typeface="微软雅黑" panose="020B0503020204020204" pitchFamily="34" charset="-122"/>
              </a:rPr>
              <a:t>”的移动开销呢？</a:t>
            </a:r>
          </a:p>
        </p:txBody>
      </p:sp>
      <p:sp>
        <p:nvSpPr>
          <p:cNvPr id="6" name="矩形 5">
            <a:extLst>
              <a:ext uri="{FF2B5EF4-FFF2-40B4-BE49-F238E27FC236}">
                <a16:creationId xmlns:a16="http://schemas.microsoft.com/office/drawing/2014/main" id="{4689B1EF-42FF-42A8-A702-0151B29C7301}"/>
              </a:ext>
            </a:extLst>
          </p:cNvPr>
          <p:cNvSpPr/>
          <p:nvPr/>
        </p:nvSpPr>
        <p:spPr>
          <a:xfrm>
            <a:off x="775187" y="1676252"/>
            <a:ext cx="4787311" cy="307777"/>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我们对</a:t>
            </a:r>
            <a:r>
              <a:rPr lang="en-US" altLang="zh-CN" sz="1400" dirty="0">
                <a:solidFill>
                  <a:schemeClr val="bg1"/>
                </a:solidFill>
                <a:latin typeface="微软雅黑" panose="020B0503020204020204" pitchFamily="34" charset="-122"/>
                <a:ea typeface="微软雅黑" panose="020B0503020204020204" pitchFamily="34" charset="-122"/>
              </a:rPr>
              <a:t>n</a:t>
            </a:r>
            <a:r>
              <a:rPr lang="zh-CN" altLang="en-US" sz="1400" dirty="0">
                <a:solidFill>
                  <a:schemeClr val="bg1"/>
                </a:solidFill>
                <a:latin typeface="微软雅黑" panose="020B0503020204020204" pitchFamily="34" charset="-122"/>
                <a:ea typeface="微软雅黑" panose="020B0503020204020204" pitchFamily="34" charset="-122"/>
              </a:rPr>
              <a:t>个数进行分块，再对原询问进行如下排序。</a:t>
            </a:r>
          </a:p>
        </p:txBody>
      </p:sp>
      <p:sp>
        <p:nvSpPr>
          <p:cNvPr id="3" name="矩形 2">
            <a:extLst>
              <a:ext uri="{FF2B5EF4-FFF2-40B4-BE49-F238E27FC236}">
                <a16:creationId xmlns:a16="http://schemas.microsoft.com/office/drawing/2014/main" id="{24E22F36-F73F-4E0A-B2E2-128E4FBE206F}"/>
              </a:ext>
            </a:extLst>
          </p:cNvPr>
          <p:cNvSpPr/>
          <p:nvPr/>
        </p:nvSpPr>
        <p:spPr>
          <a:xfrm>
            <a:off x="775187" y="2091749"/>
            <a:ext cx="5084192" cy="1107996"/>
          </a:xfrm>
          <a:prstGeom prst="rect">
            <a:avLst/>
          </a:prstGeom>
        </p:spPr>
        <p:txBody>
          <a:bodyPr wrap="square">
            <a:spAutoFit/>
          </a:bodyPr>
          <a:lstStyle/>
          <a:p>
            <a:r>
              <a:rPr lang="en-US" altLang="zh-CN" sz="1100" dirty="0" err="1">
                <a:solidFill>
                  <a:srgbClr val="4EC9B0"/>
                </a:solidFill>
                <a:latin typeface="Consolas" panose="020B0609020204030204" pitchFamily="49" charset="0"/>
              </a:rPr>
              <a:t>block_size</a:t>
            </a:r>
            <a:r>
              <a:rPr lang="en-US" altLang="zh-CN" sz="1100" dirty="0">
                <a:solidFill>
                  <a:srgbClr val="4EC9B0"/>
                </a:solidFill>
                <a:latin typeface="Consolas" panose="020B0609020204030204" pitchFamily="49" charset="0"/>
              </a:rPr>
              <a:t>=sqrt(n);</a:t>
            </a:r>
          </a:p>
          <a:p>
            <a:r>
              <a:rPr lang="en-US" altLang="zh-CN" sz="1100" dirty="0">
                <a:solidFill>
                  <a:srgbClr val="4EC9B0"/>
                </a:solidFill>
                <a:latin typeface="Consolas" panose="020B0609020204030204" pitchFamily="49" charset="0"/>
              </a:rPr>
              <a:t>bool</a:t>
            </a:r>
            <a:r>
              <a:rPr lang="en-US" altLang="zh-CN" sz="1100" dirty="0">
                <a:solidFill>
                  <a:srgbClr val="D4D4D4"/>
                </a:solidFill>
                <a:latin typeface="Consolas" panose="020B0609020204030204" pitchFamily="49" charset="0"/>
              </a:rPr>
              <a:t> operator&lt;(</a:t>
            </a:r>
            <a:r>
              <a:rPr lang="en-US" altLang="zh-CN" sz="1100" dirty="0">
                <a:solidFill>
                  <a:srgbClr val="569CD6"/>
                </a:solidFill>
                <a:latin typeface="Consolas" panose="020B0609020204030204" pitchFamily="49" charset="0"/>
              </a:rPr>
              <a:t>const</a:t>
            </a:r>
            <a:r>
              <a:rPr lang="en-US" altLang="zh-CN" sz="1100" dirty="0">
                <a:solidFill>
                  <a:srgbClr val="D4D4D4"/>
                </a:solidFill>
                <a:latin typeface="Consolas" panose="020B0609020204030204" pitchFamily="49" charset="0"/>
              </a:rPr>
              <a:t> Query&amp; sec)</a:t>
            </a:r>
            <a:r>
              <a:rPr lang="en-US" altLang="zh-CN" sz="1100" dirty="0">
                <a:solidFill>
                  <a:srgbClr val="569CD6"/>
                </a:solidFill>
                <a:latin typeface="Consolas" panose="020B0609020204030204" pitchFamily="49" charset="0"/>
              </a:rPr>
              <a:t>const</a:t>
            </a:r>
            <a:endParaRPr lang="en-US" altLang="zh-CN" sz="1100" dirty="0">
              <a:solidFill>
                <a:srgbClr val="D4D4D4"/>
              </a:solidFill>
              <a:latin typeface="Consolas" panose="020B0609020204030204" pitchFamily="49" charset="0"/>
            </a:endParaRPr>
          </a:p>
          <a:p>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a:solidFill>
                  <a:srgbClr val="DCDCAA"/>
                </a:solidFill>
                <a:latin typeface="Consolas" panose="020B0609020204030204" pitchFamily="49" charset="0"/>
              </a:rPr>
              <a:t>if</a:t>
            </a:r>
            <a:r>
              <a:rPr lang="en-US" altLang="zh-CN" sz="1100" dirty="0">
                <a:solidFill>
                  <a:srgbClr val="D4D4D4"/>
                </a:solidFill>
                <a:latin typeface="Consolas" panose="020B0609020204030204" pitchFamily="49" charset="0"/>
              </a:rPr>
              <a:t>(l/</a:t>
            </a:r>
            <a:r>
              <a:rPr lang="en-US" altLang="zh-CN" sz="1100" dirty="0" err="1">
                <a:solidFill>
                  <a:srgbClr val="D4D4D4"/>
                </a:solidFill>
                <a:latin typeface="Consolas" panose="020B0609020204030204" pitchFamily="49" charset="0"/>
              </a:rPr>
              <a:t>block_size</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sec.l</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block_size</a:t>
            </a:r>
            <a:r>
              <a:rPr lang="en-US" altLang="zh-CN" sz="1100" dirty="0">
                <a:solidFill>
                  <a:srgbClr val="D4D4D4"/>
                </a:solidFill>
                <a:latin typeface="Consolas" panose="020B0609020204030204" pitchFamily="49" charset="0"/>
              </a:rPr>
              <a:t>)</a:t>
            </a:r>
            <a:r>
              <a:rPr lang="en-US" altLang="zh-CN" sz="1100" dirty="0">
                <a:solidFill>
                  <a:srgbClr val="C586C0"/>
                </a:solidFill>
                <a:latin typeface="Consolas" panose="020B0609020204030204" pitchFamily="49" charset="0"/>
              </a:rPr>
              <a:t>return</a:t>
            </a:r>
            <a:r>
              <a:rPr lang="en-US" altLang="zh-CN" sz="1100" dirty="0">
                <a:solidFill>
                  <a:srgbClr val="D4D4D4"/>
                </a:solidFill>
                <a:latin typeface="Consolas" panose="020B0609020204030204" pitchFamily="49" charset="0"/>
              </a:rPr>
              <a:t> l&lt;</a:t>
            </a:r>
            <a:r>
              <a:rPr lang="en-US" altLang="zh-CN" sz="1100" dirty="0" err="1">
                <a:solidFill>
                  <a:srgbClr val="D4D4D4"/>
                </a:solidFill>
                <a:latin typeface="Consolas" panose="020B0609020204030204" pitchFamily="49" charset="0"/>
              </a:rPr>
              <a:t>sec.l</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else</a:t>
            </a:r>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return</a:t>
            </a:r>
            <a:r>
              <a:rPr lang="en-US" altLang="zh-CN" sz="1100" dirty="0">
                <a:solidFill>
                  <a:srgbClr val="D4D4D4"/>
                </a:solidFill>
                <a:latin typeface="Consolas" panose="020B0609020204030204" pitchFamily="49" charset="0"/>
              </a:rPr>
              <a:t> r&lt;</a:t>
            </a:r>
            <a:r>
              <a:rPr lang="en-US" altLang="zh-CN" sz="1100" dirty="0" err="1">
                <a:solidFill>
                  <a:srgbClr val="D4D4D4"/>
                </a:solidFill>
                <a:latin typeface="Consolas" panose="020B0609020204030204" pitchFamily="49" charset="0"/>
              </a:rPr>
              <a:t>sec.r</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a:t>
            </a:r>
          </a:p>
        </p:txBody>
      </p:sp>
      <p:sp>
        <p:nvSpPr>
          <p:cNvPr id="10" name="矩形 9">
            <a:extLst>
              <a:ext uri="{FF2B5EF4-FFF2-40B4-BE49-F238E27FC236}">
                <a16:creationId xmlns:a16="http://schemas.microsoft.com/office/drawing/2014/main" id="{10577938-7DC7-4310-898C-592D81B58EA4}"/>
              </a:ext>
            </a:extLst>
          </p:cNvPr>
          <p:cNvSpPr/>
          <p:nvPr/>
        </p:nvSpPr>
        <p:spPr>
          <a:xfrm>
            <a:off x="775187" y="3313359"/>
            <a:ext cx="4957540" cy="261610"/>
          </a:xfrm>
          <a:prstGeom prst="rect">
            <a:avLst/>
          </a:prstGeom>
        </p:spPr>
        <p:txBody>
          <a:bodyPr wrap="square">
            <a:spAutoFit/>
          </a:bodyPr>
          <a:lstStyle/>
          <a:p>
            <a:r>
              <a:rPr lang="zh-CN" altLang="en-US" sz="1100" dirty="0">
                <a:solidFill>
                  <a:srgbClr val="D4D4D4"/>
                </a:solidFill>
                <a:latin typeface="微软雅黑" panose="020B0503020204020204" pitchFamily="34" charset="-122"/>
                <a:ea typeface="微软雅黑" panose="020B0503020204020204" pitchFamily="34" charset="-122"/>
              </a:rPr>
              <a:t>对左端进行按块分区，区号越小越靠前，同区就看右端，右端越小越靠前。</a:t>
            </a:r>
            <a:endParaRPr lang="en-US" altLang="zh-CN" sz="1100" dirty="0">
              <a:solidFill>
                <a:srgbClr val="D4D4D4"/>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90481FB5-C3BD-42C3-843B-0F60B28E58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86749749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5AC8847-E3B0-40D7-B1CB-83068B8487B8}"/>
              </a:ext>
            </a:extLst>
          </p:cNvPr>
          <p:cNvSpPr/>
          <p:nvPr/>
        </p:nvSpPr>
        <p:spPr>
          <a:xfrm>
            <a:off x="544522" y="1682270"/>
            <a:ext cx="6027995" cy="276999"/>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在进行查询的时候，我们按照按</a:t>
            </a:r>
            <a:r>
              <a:rPr lang="zh-CN" altLang="en-US" sz="1200" b="1" dirty="0">
                <a:solidFill>
                  <a:srgbClr val="FFFF00"/>
                </a:solidFill>
                <a:latin typeface="微软雅黑" panose="020B0503020204020204" pitchFamily="34" charset="-122"/>
                <a:ea typeface="微软雅黑" panose="020B0503020204020204" pitchFamily="34" charset="-122"/>
              </a:rPr>
              <a:t>递增左端区号，再递增右端区号</a:t>
            </a:r>
            <a:r>
              <a:rPr lang="zh-CN" altLang="en-US" sz="1200" dirty="0">
                <a:solidFill>
                  <a:schemeClr val="bg1"/>
                </a:solidFill>
                <a:latin typeface="微软雅黑" panose="020B0503020204020204" pitchFamily="34" charset="-122"/>
                <a:ea typeface="微软雅黑" panose="020B0503020204020204" pitchFamily="34" charset="-122"/>
              </a:rPr>
              <a:t>的顺序查询</a:t>
            </a:r>
          </a:p>
        </p:txBody>
      </p:sp>
      <p:sp>
        <p:nvSpPr>
          <p:cNvPr id="3" name="矩形 2">
            <a:extLst>
              <a:ext uri="{FF2B5EF4-FFF2-40B4-BE49-F238E27FC236}">
                <a16:creationId xmlns:a16="http://schemas.microsoft.com/office/drawing/2014/main" id="{24E22F36-F73F-4E0A-B2E2-128E4FBE206F}"/>
              </a:ext>
            </a:extLst>
          </p:cNvPr>
          <p:cNvSpPr/>
          <p:nvPr/>
        </p:nvSpPr>
        <p:spPr>
          <a:xfrm>
            <a:off x="584200" y="654681"/>
            <a:ext cx="5043967" cy="1107996"/>
          </a:xfrm>
          <a:prstGeom prst="rect">
            <a:avLst/>
          </a:prstGeom>
        </p:spPr>
        <p:txBody>
          <a:bodyPr wrap="square">
            <a:spAutoFit/>
          </a:bodyPr>
          <a:lstStyle/>
          <a:p>
            <a:r>
              <a:rPr lang="en-US" altLang="zh-CN" sz="1100" dirty="0" err="1">
                <a:solidFill>
                  <a:srgbClr val="4EC9B0"/>
                </a:solidFill>
                <a:latin typeface="Consolas" panose="020B0609020204030204" pitchFamily="49" charset="0"/>
              </a:rPr>
              <a:t>block_size</a:t>
            </a:r>
            <a:r>
              <a:rPr lang="en-US" altLang="zh-CN" sz="1100" dirty="0">
                <a:solidFill>
                  <a:srgbClr val="4EC9B0"/>
                </a:solidFill>
                <a:latin typeface="Consolas" panose="020B0609020204030204" pitchFamily="49" charset="0"/>
              </a:rPr>
              <a:t>=sqrt(n);</a:t>
            </a:r>
          </a:p>
          <a:p>
            <a:r>
              <a:rPr lang="en-US" altLang="zh-CN" sz="1100" dirty="0">
                <a:solidFill>
                  <a:srgbClr val="4EC9B0"/>
                </a:solidFill>
                <a:latin typeface="Consolas" panose="020B0609020204030204" pitchFamily="49" charset="0"/>
              </a:rPr>
              <a:t>bool</a:t>
            </a:r>
            <a:r>
              <a:rPr lang="en-US" altLang="zh-CN" sz="1100" dirty="0">
                <a:solidFill>
                  <a:srgbClr val="D4D4D4"/>
                </a:solidFill>
                <a:latin typeface="Consolas" panose="020B0609020204030204" pitchFamily="49" charset="0"/>
              </a:rPr>
              <a:t> operator&lt;(</a:t>
            </a:r>
            <a:r>
              <a:rPr lang="en-US" altLang="zh-CN" sz="1100" dirty="0">
                <a:solidFill>
                  <a:srgbClr val="569CD6"/>
                </a:solidFill>
                <a:latin typeface="Consolas" panose="020B0609020204030204" pitchFamily="49" charset="0"/>
              </a:rPr>
              <a:t>const</a:t>
            </a:r>
            <a:r>
              <a:rPr lang="en-US" altLang="zh-CN" sz="1100" dirty="0">
                <a:solidFill>
                  <a:srgbClr val="D4D4D4"/>
                </a:solidFill>
                <a:latin typeface="Consolas" panose="020B0609020204030204" pitchFamily="49" charset="0"/>
              </a:rPr>
              <a:t> Query&amp; sec)</a:t>
            </a:r>
            <a:r>
              <a:rPr lang="en-US" altLang="zh-CN" sz="1100" dirty="0">
                <a:solidFill>
                  <a:srgbClr val="569CD6"/>
                </a:solidFill>
                <a:latin typeface="Consolas" panose="020B0609020204030204" pitchFamily="49" charset="0"/>
              </a:rPr>
              <a:t>const</a:t>
            </a:r>
            <a:endParaRPr lang="en-US" altLang="zh-CN" sz="1100" dirty="0">
              <a:solidFill>
                <a:srgbClr val="D4D4D4"/>
              </a:solidFill>
              <a:latin typeface="Consolas" panose="020B0609020204030204" pitchFamily="49" charset="0"/>
            </a:endParaRPr>
          </a:p>
          <a:p>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a:solidFill>
                  <a:srgbClr val="DCDCAA"/>
                </a:solidFill>
                <a:latin typeface="Consolas" panose="020B0609020204030204" pitchFamily="49" charset="0"/>
              </a:rPr>
              <a:t>if</a:t>
            </a:r>
            <a:r>
              <a:rPr lang="en-US" altLang="zh-CN" sz="1100" dirty="0">
                <a:solidFill>
                  <a:srgbClr val="D4D4D4"/>
                </a:solidFill>
                <a:latin typeface="Consolas" panose="020B0609020204030204" pitchFamily="49" charset="0"/>
              </a:rPr>
              <a:t>(l/</a:t>
            </a:r>
            <a:r>
              <a:rPr lang="en-US" altLang="zh-CN" sz="1100" dirty="0" err="1">
                <a:solidFill>
                  <a:srgbClr val="D4D4D4"/>
                </a:solidFill>
                <a:latin typeface="Consolas" panose="020B0609020204030204" pitchFamily="49" charset="0"/>
              </a:rPr>
              <a:t>block_size</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sec.l</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block_size</a:t>
            </a:r>
            <a:r>
              <a:rPr lang="en-US" altLang="zh-CN" sz="1100" dirty="0">
                <a:solidFill>
                  <a:srgbClr val="D4D4D4"/>
                </a:solidFill>
                <a:latin typeface="Consolas" panose="020B0609020204030204" pitchFamily="49" charset="0"/>
              </a:rPr>
              <a:t>)</a:t>
            </a:r>
            <a:r>
              <a:rPr lang="en-US" altLang="zh-CN" sz="1100" dirty="0">
                <a:solidFill>
                  <a:srgbClr val="C586C0"/>
                </a:solidFill>
                <a:latin typeface="Consolas" panose="020B0609020204030204" pitchFamily="49" charset="0"/>
              </a:rPr>
              <a:t>return</a:t>
            </a:r>
            <a:r>
              <a:rPr lang="en-US" altLang="zh-CN" sz="1100" dirty="0">
                <a:solidFill>
                  <a:srgbClr val="D4D4D4"/>
                </a:solidFill>
                <a:latin typeface="Consolas" panose="020B0609020204030204" pitchFamily="49" charset="0"/>
              </a:rPr>
              <a:t> l&lt;</a:t>
            </a:r>
            <a:r>
              <a:rPr lang="en-US" altLang="zh-CN" sz="1100" dirty="0" err="1">
                <a:solidFill>
                  <a:srgbClr val="D4D4D4"/>
                </a:solidFill>
                <a:latin typeface="Consolas" panose="020B0609020204030204" pitchFamily="49" charset="0"/>
              </a:rPr>
              <a:t>sec.l</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else</a:t>
            </a:r>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return</a:t>
            </a:r>
            <a:r>
              <a:rPr lang="en-US" altLang="zh-CN" sz="1100" dirty="0">
                <a:solidFill>
                  <a:srgbClr val="D4D4D4"/>
                </a:solidFill>
                <a:latin typeface="Consolas" panose="020B0609020204030204" pitchFamily="49" charset="0"/>
              </a:rPr>
              <a:t> r&lt;</a:t>
            </a:r>
            <a:r>
              <a:rPr lang="en-US" altLang="zh-CN" sz="1100" dirty="0" err="1">
                <a:solidFill>
                  <a:srgbClr val="D4D4D4"/>
                </a:solidFill>
                <a:latin typeface="Consolas" panose="020B0609020204030204" pitchFamily="49" charset="0"/>
              </a:rPr>
              <a:t>sec.r</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a:t>
            </a:r>
          </a:p>
        </p:txBody>
      </p:sp>
      <p:sp>
        <p:nvSpPr>
          <p:cNvPr id="10" name="矩形 9">
            <a:extLst>
              <a:ext uri="{FF2B5EF4-FFF2-40B4-BE49-F238E27FC236}">
                <a16:creationId xmlns:a16="http://schemas.microsoft.com/office/drawing/2014/main" id="{10577938-7DC7-4310-898C-592D81B58EA4}"/>
              </a:ext>
            </a:extLst>
          </p:cNvPr>
          <p:cNvSpPr/>
          <p:nvPr/>
        </p:nvSpPr>
        <p:spPr>
          <a:xfrm>
            <a:off x="544522" y="2038816"/>
            <a:ext cx="6226223" cy="2072619"/>
          </a:xfrm>
          <a:prstGeom prst="rect">
            <a:avLst/>
          </a:prstGeom>
        </p:spPr>
        <p:txBody>
          <a:bodyPr wrap="square">
            <a:spAutoFit/>
          </a:bodyPr>
          <a:lstStyle/>
          <a:p>
            <a:pPr>
              <a:lnSpc>
                <a:spcPct val="200000"/>
              </a:lnSpc>
            </a:pPr>
            <a:r>
              <a:rPr lang="zh-CN" altLang="en-US" sz="1100" dirty="0">
                <a:solidFill>
                  <a:srgbClr val="D4D4D4"/>
                </a:solidFill>
                <a:latin typeface="微软雅黑" panose="020B0503020204020204" pitchFamily="34" charset="-122"/>
                <a:ea typeface="微软雅黑" panose="020B0503020204020204" pitchFamily="34" charset="-122"/>
              </a:rPr>
              <a:t>我们来看下这样移动左右两端的好处是什么：</a:t>
            </a:r>
            <a:endParaRPr lang="en-US" altLang="zh-CN" sz="1100" dirty="0">
              <a:solidFill>
                <a:srgbClr val="D4D4D4"/>
              </a:solidFill>
              <a:latin typeface="微软雅黑" panose="020B0503020204020204" pitchFamily="34" charset="-122"/>
              <a:ea typeface="微软雅黑" panose="020B0503020204020204" pitchFamily="34" charset="-122"/>
            </a:endParaRPr>
          </a:p>
          <a:p>
            <a:pPr>
              <a:lnSpc>
                <a:spcPct val="200000"/>
              </a:lnSpc>
            </a:pPr>
            <a:r>
              <a:rPr lang="en-US" altLang="zh-CN" sz="1100" dirty="0">
                <a:solidFill>
                  <a:srgbClr val="D4D4D4"/>
                </a:solidFill>
                <a:latin typeface="微软雅黑" panose="020B0503020204020204" pitchFamily="34" charset="-122"/>
                <a:ea typeface="微软雅黑" panose="020B0503020204020204" pitchFamily="34" charset="-122"/>
              </a:rPr>
              <a:t>1</a:t>
            </a:r>
            <a:r>
              <a:rPr lang="zh-CN" altLang="en-US" sz="1100" dirty="0">
                <a:solidFill>
                  <a:srgbClr val="D4D4D4"/>
                </a:solidFill>
                <a:latin typeface="微软雅黑" panose="020B0503020204020204" pitchFamily="34" charset="-122"/>
                <a:ea typeface="微软雅黑" panose="020B0503020204020204" pitchFamily="34" charset="-122"/>
              </a:rPr>
              <a:t>）左端：每两次查询之间如果左端对应区号不变，那么左端指针的移动的最大距离为块大小，考虑到</a:t>
            </a:r>
            <a:r>
              <a:rPr lang="en-US" altLang="zh-CN" sz="1100" dirty="0">
                <a:solidFill>
                  <a:srgbClr val="D4D4D4"/>
                </a:solidFill>
                <a:latin typeface="微软雅黑" panose="020B0503020204020204" pitchFamily="34" charset="-122"/>
                <a:ea typeface="微软雅黑" panose="020B0503020204020204" pitchFamily="34" charset="-122"/>
              </a:rPr>
              <a:t>m</a:t>
            </a:r>
            <a:r>
              <a:rPr lang="zh-CN" altLang="en-US" sz="1100" dirty="0">
                <a:solidFill>
                  <a:srgbClr val="D4D4D4"/>
                </a:solidFill>
                <a:latin typeface="微软雅黑" panose="020B0503020204020204" pitchFamily="34" charset="-122"/>
                <a:ea typeface="微软雅黑" panose="020B0503020204020204" pitchFamily="34" charset="-122"/>
              </a:rPr>
              <a:t>次查询，复杂度 </a:t>
            </a:r>
            <a:r>
              <a:rPr lang="en-US" altLang="zh-CN" sz="1100" dirty="0">
                <a:solidFill>
                  <a:srgbClr val="D4D4D4"/>
                </a:solidFill>
                <a:latin typeface="微软雅黑" panose="020B0503020204020204" pitchFamily="34" charset="-122"/>
                <a:ea typeface="微软雅黑" panose="020B0503020204020204" pitchFamily="34" charset="-122"/>
              </a:rPr>
              <a:t>O( n </a:t>
            </a:r>
            <a:r>
              <a:rPr lang="zh-CN" altLang="en-US" sz="1100" dirty="0">
                <a:solidFill>
                  <a:srgbClr val="D4D4D4"/>
                </a:solidFill>
                <a:latin typeface="微软雅黑" panose="020B0503020204020204" pitchFamily="34" charset="-122"/>
                <a:ea typeface="微软雅黑" panose="020B0503020204020204" pitchFamily="34" charset="-122"/>
              </a:rPr>
              <a:t>* </a:t>
            </a:r>
            <a:r>
              <a:rPr lang="en-US" altLang="zh-CN" sz="1100" dirty="0">
                <a:solidFill>
                  <a:srgbClr val="D4D4D4"/>
                </a:solidFill>
                <a:latin typeface="微软雅黑" panose="020B0503020204020204" pitchFamily="34" charset="-122"/>
                <a:ea typeface="微软雅黑" panose="020B0503020204020204" pitchFamily="34" charset="-122"/>
              </a:rPr>
              <a:t>sqrt ( n ) )</a:t>
            </a:r>
          </a:p>
          <a:p>
            <a:pPr>
              <a:lnSpc>
                <a:spcPct val="200000"/>
              </a:lnSpc>
            </a:pPr>
            <a:r>
              <a:rPr lang="zh-CN" altLang="en-US" sz="1100" dirty="0">
                <a:solidFill>
                  <a:srgbClr val="D4D4D4"/>
                </a:solidFill>
                <a:latin typeface="微软雅黑" panose="020B0503020204020204" pitchFamily="34" charset="-122"/>
                <a:ea typeface="微软雅黑" panose="020B0503020204020204" pitchFamily="34" charset="-122"/>
              </a:rPr>
              <a:t>如果区号改变了，因为我们区号递增，至多会改变 </a:t>
            </a:r>
            <a:r>
              <a:rPr lang="en-US" altLang="zh-CN" sz="1100" dirty="0">
                <a:solidFill>
                  <a:srgbClr val="D4D4D4"/>
                </a:solidFill>
                <a:latin typeface="微软雅黑" panose="020B0503020204020204" pitchFamily="34" charset="-122"/>
                <a:ea typeface="微软雅黑" panose="020B0503020204020204" pitchFamily="34" charset="-122"/>
              </a:rPr>
              <a:t>sqrt ( n ) </a:t>
            </a:r>
            <a:r>
              <a:rPr lang="zh-CN" altLang="en-US" sz="1100" dirty="0">
                <a:solidFill>
                  <a:srgbClr val="D4D4D4"/>
                </a:solidFill>
                <a:latin typeface="微软雅黑" panose="020B0503020204020204" pitchFamily="34" charset="-122"/>
                <a:ea typeface="微软雅黑" panose="020B0503020204020204" pitchFamily="34" charset="-122"/>
              </a:rPr>
              <a:t>次，这里复杂度 </a:t>
            </a:r>
            <a:r>
              <a:rPr lang="en-US" altLang="zh-CN" sz="1100" dirty="0">
                <a:solidFill>
                  <a:srgbClr val="D4D4D4"/>
                </a:solidFill>
                <a:latin typeface="微软雅黑" panose="020B0503020204020204" pitchFamily="34" charset="-122"/>
                <a:ea typeface="微软雅黑" panose="020B0503020204020204" pitchFamily="34" charset="-122"/>
              </a:rPr>
              <a:t>O( n )</a:t>
            </a:r>
          </a:p>
          <a:p>
            <a:pPr>
              <a:lnSpc>
                <a:spcPct val="200000"/>
              </a:lnSpc>
            </a:pPr>
            <a:r>
              <a:rPr lang="en-US" altLang="zh-CN" sz="1100" dirty="0">
                <a:solidFill>
                  <a:srgbClr val="D4D4D4"/>
                </a:solidFill>
                <a:latin typeface="微软雅黑" panose="020B0503020204020204" pitchFamily="34" charset="-122"/>
                <a:ea typeface="微软雅黑" panose="020B0503020204020204" pitchFamily="34" charset="-122"/>
              </a:rPr>
              <a:t>2</a:t>
            </a:r>
            <a:r>
              <a:rPr lang="zh-CN" altLang="en-US" sz="1100" dirty="0">
                <a:solidFill>
                  <a:srgbClr val="D4D4D4"/>
                </a:solidFill>
                <a:latin typeface="微软雅黑" panose="020B0503020204020204" pitchFamily="34" charset="-122"/>
                <a:ea typeface="微软雅黑" panose="020B0503020204020204" pitchFamily="34" charset="-122"/>
              </a:rPr>
              <a:t>）右端：每两次查询之间如果左端对应区号不变，右端只会单调往右走，每当左端区号改变，右端才会回来。因为我们区号最多改变 </a:t>
            </a:r>
            <a:r>
              <a:rPr lang="en-US" altLang="zh-CN" sz="1100" dirty="0">
                <a:solidFill>
                  <a:srgbClr val="D4D4D4"/>
                </a:solidFill>
                <a:latin typeface="微软雅黑" panose="020B0503020204020204" pitchFamily="34" charset="-122"/>
                <a:ea typeface="微软雅黑" panose="020B0503020204020204" pitchFamily="34" charset="-122"/>
              </a:rPr>
              <a:t>sqrt</a:t>
            </a:r>
            <a:r>
              <a:rPr lang="zh-CN" altLang="en-US" sz="1100" dirty="0">
                <a:solidFill>
                  <a:srgbClr val="D4D4D4"/>
                </a:solidFill>
                <a:latin typeface="微软雅黑" panose="020B0503020204020204" pitchFamily="34" charset="-122"/>
                <a:ea typeface="微软雅黑" panose="020B0503020204020204" pitchFamily="34" charset="-122"/>
              </a:rPr>
              <a:t> </a:t>
            </a:r>
            <a:r>
              <a:rPr lang="en-US" altLang="zh-CN" sz="1100" dirty="0">
                <a:solidFill>
                  <a:srgbClr val="D4D4D4"/>
                </a:solidFill>
                <a:latin typeface="微软雅黑" panose="020B0503020204020204" pitchFamily="34" charset="-122"/>
                <a:ea typeface="微软雅黑" panose="020B0503020204020204" pitchFamily="34" charset="-122"/>
              </a:rPr>
              <a:t>( n ) </a:t>
            </a:r>
            <a:r>
              <a:rPr lang="zh-CN" altLang="en-US" sz="1100" dirty="0">
                <a:solidFill>
                  <a:srgbClr val="D4D4D4"/>
                </a:solidFill>
                <a:latin typeface="微软雅黑" panose="020B0503020204020204" pitchFamily="34" charset="-122"/>
                <a:ea typeface="微软雅黑" panose="020B0503020204020204" pitchFamily="34" charset="-122"/>
              </a:rPr>
              <a:t>次，所以右端的移动复杂度 </a:t>
            </a:r>
            <a:r>
              <a:rPr lang="en-US" altLang="zh-CN" sz="1100" dirty="0">
                <a:solidFill>
                  <a:srgbClr val="D4D4D4"/>
                </a:solidFill>
                <a:latin typeface="微软雅黑" panose="020B0503020204020204" pitchFamily="34" charset="-122"/>
                <a:ea typeface="微软雅黑" panose="020B0503020204020204" pitchFamily="34" charset="-122"/>
              </a:rPr>
              <a:t>O( n </a:t>
            </a:r>
            <a:r>
              <a:rPr lang="zh-CN" altLang="en-US" sz="1100" dirty="0">
                <a:solidFill>
                  <a:srgbClr val="D4D4D4"/>
                </a:solidFill>
                <a:latin typeface="微软雅黑" panose="020B0503020204020204" pitchFamily="34" charset="-122"/>
                <a:ea typeface="微软雅黑" panose="020B0503020204020204" pitchFamily="34" charset="-122"/>
              </a:rPr>
              <a:t>* </a:t>
            </a:r>
            <a:r>
              <a:rPr lang="en-US" altLang="zh-CN" sz="1100" dirty="0">
                <a:solidFill>
                  <a:srgbClr val="D4D4D4"/>
                </a:solidFill>
                <a:latin typeface="微软雅黑" panose="020B0503020204020204" pitchFamily="34" charset="-122"/>
                <a:ea typeface="微软雅黑" panose="020B0503020204020204" pitchFamily="34" charset="-122"/>
              </a:rPr>
              <a:t>sqrt ( n ) )</a:t>
            </a:r>
          </a:p>
        </p:txBody>
      </p:sp>
      <p:pic>
        <p:nvPicPr>
          <p:cNvPr id="6" name="图片 5">
            <a:extLst>
              <a:ext uri="{FF2B5EF4-FFF2-40B4-BE49-F238E27FC236}">
                <a16:creationId xmlns:a16="http://schemas.microsoft.com/office/drawing/2014/main" id="{B19A10E0-184F-463C-B1F1-292DB4EE86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369110487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5AC8847-E3B0-40D7-B1CB-83068B8487B8}"/>
              </a:ext>
            </a:extLst>
          </p:cNvPr>
          <p:cNvSpPr/>
          <p:nvPr/>
        </p:nvSpPr>
        <p:spPr>
          <a:xfrm>
            <a:off x="1004779" y="1544847"/>
            <a:ext cx="5346403" cy="276999"/>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我们看到莫队总体复杂度大概为 </a:t>
            </a:r>
            <a:r>
              <a:rPr lang="en-US" altLang="zh-CN" sz="1200" dirty="0">
                <a:solidFill>
                  <a:schemeClr val="bg1"/>
                </a:solidFill>
                <a:latin typeface="微软雅黑" panose="020B0503020204020204" pitchFamily="34" charset="-122"/>
                <a:ea typeface="微软雅黑" panose="020B0503020204020204" pitchFamily="34" charset="-122"/>
              </a:rPr>
              <a:t>n log ( n ) [</a:t>
            </a:r>
            <a:r>
              <a:rPr lang="zh-CN" altLang="en-US" sz="1200" dirty="0">
                <a:solidFill>
                  <a:srgbClr val="FFFF00"/>
                </a:solidFill>
                <a:latin typeface="微软雅黑" panose="020B0503020204020204" pitchFamily="34" charset="-122"/>
                <a:ea typeface="微软雅黑" panose="020B0503020204020204" pitchFamily="34" charset="-122"/>
              </a:rPr>
              <a:t>排序</a:t>
            </a:r>
            <a:r>
              <a:rPr lang="en-US" altLang="zh-CN" sz="1200" dirty="0">
                <a:solidFill>
                  <a:schemeClr val="bg1"/>
                </a:solidFill>
                <a:latin typeface="微软雅黑" panose="020B0503020204020204" pitchFamily="34" charset="-122"/>
                <a:ea typeface="微软雅黑" panose="020B0503020204020204" pitchFamily="34" charset="-122"/>
              </a:rPr>
              <a:t>] + m sqrt ( n ) [</a:t>
            </a:r>
            <a:r>
              <a:rPr lang="zh-CN" altLang="en-US" sz="1200" dirty="0">
                <a:solidFill>
                  <a:srgbClr val="FFFF00"/>
                </a:solidFill>
                <a:latin typeface="微软雅黑" panose="020B0503020204020204" pitchFamily="34" charset="-122"/>
                <a:ea typeface="微软雅黑" panose="020B0503020204020204" pitchFamily="34" charset="-122"/>
              </a:rPr>
              <a:t>查询</a:t>
            </a:r>
            <a:r>
              <a:rPr lang="en-US" altLang="zh-CN" sz="1200" dirty="0">
                <a:solidFill>
                  <a:schemeClr val="bg1"/>
                </a:solidFill>
                <a:latin typeface="微软雅黑" panose="020B0503020204020204" pitchFamily="34" charset="-122"/>
                <a:ea typeface="微软雅黑" panose="020B0503020204020204" pitchFamily="34" charset="-122"/>
              </a:rPr>
              <a:t>]</a:t>
            </a:r>
          </a:p>
        </p:txBody>
      </p:sp>
      <p:sp>
        <p:nvSpPr>
          <p:cNvPr id="6" name="矩形 5">
            <a:extLst>
              <a:ext uri="{FF2B5EF4-FFF2-40B4-BE49-F238E27FC236}">
                <a16:creationId xmlns:a16="http://schemas.microsoft.com/office/drawing/2014/main" id="{4689B1EF-42FF-42A8-A702-0151B29C7301}"/>
              </a:ext>
            </a:extLst>
          </p:cNvPr>
          <p:cNvSpPr/>
          <p:nvPr/>
        </p:nvSpPr>
        <p:spPr>
          <a:xfrm>
            <a:off x="1004779" y="2178168"/>
            <a:ext cx="5346403" cy="276999"/>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不难发现，莫队的常数比较大，并且块的大小比较有讲究（要分析复杂度）</a:t>
            </a:r>
          </a:p>
        </p:txBody>
      </p:sp>
      <p:sp>
        <p:nvSpPr>
          <p:cNvPr id="10" name="矩形 9">
            <a:extLst>
              <a:ext uri="{FF2B5EF4-FFF2-40B4-BE49-F238E27FC236}">
                <a16:creationId xmlns:a16="http://schemas.microsoft.com/office/drawing/2014/main" id="{10577938-7DC7-4310-898C-592D81B58EA4}"/>
              </a:ext>
            </a:extLst>
          </p:cNvPr>
          <p:cNvSpPr/>
          <p:nvPr/>
        </p:nvSpPr>
        <p:spPr>
          <a:xfrm>
            <a:off x="964906" y="2880599"/>
            <a:ext cx="5028763" cy="261610"/>
          </a:xfrm>
          <a:prstGeom prst="rect">
            <a:avLst/>
          </a:prstGeom>
        </p:spPr>
        <p:txBody>
          <a:bodyPr wrap="square">
            <a:spAutoFit/>
          </a:bodyPr>
          <a:lstStyle/>
          <a:p>
            <a:r>
              <a:rPr lang="zh-CN" altLang="en-US" sz="1100" dirty="0">
                <a:solidFill>
                  <a:srgbClr val="D4D4D4"/>
                </a:solidFill>
                <a:latin typeface="微软雅黑" panose="020B0503020204020204" pitchFamily="34" charset="-122"/>
                <a:ea typeface="微软雅黑" panose="020B0503020204020204" pitchFamily="34" charset="-122"/>
              </a:rPr>
              <a:t>具体实现也有挺多细节值得注意的，让我们看道例题吧。</a:t>
            </a:r>
            <a:endParaRPr lang="en-US" altLang="zh-CN" sz="1100" dirty="0">
              <a:solidFill>
                <a:srgbClr val="D4D4D4"/>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BFEE69B-ACE2-4EAA-97C0-C8A4EAB366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394467819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883729D-B138-4E9F-B5A9-C5B31AB7157A}"/>
              </a:ext>
            </a:extLst>
          </p:cNvPr>
          <p:cNvSpPr/>
          <p:nvPr/>
        </p:nvSpPr>
        <p:spPr>
          <a:xfrm>
            <a:off x="106235" y="286521"/>
            <a:ext cx="2526654" cy="300082"/>
          </a:xfrm>
          <a:prstGeom prst="rect">
            <a:avLst/>
          </a:prstGeom>
        </p:spPr>
        <p:txBody>
          <a:bodyPr wrap="none">
            <a:spAutoFit/>
          </a:bodyPr>
          <a:lstStyle/>
          <a:p>
            <a:r>
              <a:rPr lang="en-US" altLang="zh-CN" dirty="0">
                <a:solidFill>
                  <a:schemeClr val="bg1"/>
                </a:solidFill>
                <a:latin typeface="微软雅黑" panose="020B0503020204020204" pitchFamily="34" charset="-122"/>
                <a:ea typeface="微软雅黑" panose="020B0503020204020204" pitchFamily="34" charset="-122"/>
              </a:rPr>
              <a:t>P1494 [</a:t>
            </a:r>
            <a:r>
              <a:rPr lang="zh-CN" altLang="en-US" dirty="0">
                <a:solidFill>
                  <a:schemeClr val="bg1"/>
                </a:solidFill>
                <a:latin typeface="微软雅黑" panose="020B0503020204020204" pitchFamily="34" charset="-122"/>
                <a:ea typeface="微软雅黑" panose="020B0503020204020204" pitchFamily="34" charset="-122"/>
              </a:rPr>
              <a:t>国家集训队</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小</a:t>
            </a:r>
            <a:r>
              <a:rPr lang="en-US" altLang="zh-CN" dirty="0">
                <a:solidFill>
                  <a:schemeClr val="bg1"/>
                </a:solidFill>
                <a:latin typeface="微软雅黑" panose="020B0503020204020204" pitchFamily="34" charset="-122"/>
                <a:ea typeface="微软雅黑" panose="020B0503020204020204" pitchFamily="34" charset="-122"/>
              </a:rPr>
              <a:t>Z</a:t>
            </a:r>
            <a:r>
              <a:rPr lang="zh-CN" altLang="en-US" dirty="0">
                <a:solidFill>
                  <a:schemeClr val="bg1"/>
                </a:solidFill>
                <a:latin typeface="微软雅黑" panose="020B0503020204020204" pitchFamily="34" charset="-122"/>
                <a:ea typeface="微软雅黑" panose="020B0503020204020204" pitchFamily="34" charset="-122"/>
              </a:rPr>
              <a:t>的袜子</a:t>
            </a:r>
          </a:p>
        </p:txBody>
      </p:sp>
      <p:sp>
        <p:nvSpPr>
          <p:cNvPr id="4" name="矩形 3">
            <a:extLst>
              <a:ext uri="{FF2B5EF4-FFF2-40B4-BE49-F238E27FC236}">
                <a16:creationId xmlns:a16="http://schemas.microsoft.com/office/drawing/2014/main" id="{E4E8DA6D-76CD-455E-B8FB-3E2B54083038}"/>
              </a:ext>
            </a:extLst>
          </p:cNvPr>
          <p:cNvSpPr/>
          <p:nvPr/>
        </p:nvSpPr>
        <p:spPr>
          <a:xfrm>
            <a:off x="2235645" y="2154738"/>
            <a:ext cx="1188188" cy="1600438"/>
          </a:xfrm>
          <a:prstGeom prst="rect">
            <a:avLst/>
          </a:prstGeom>
        </p:spPr>
        <p:txBody>
          <a:bodyPr wrap="square">
            <a:spAutoFit/>
          </a:bodyPr>
          <a:lstStyle/>
          <a:p>
            <a:r>
              <a:rPr lang="en-US" altLang="zh-CN" sz="1400" dirty="0">
                <a:solidFill>
                  <a:srgbClr val="B5CEA8"/>
                </a:solidFill>
                <a:latin typeface="Consolas" panose="020B0609020204030204" pitchFamily="49" charset="0"/>
              </a:rPr>
              <a:t>6</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4</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1</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2</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3</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3</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3</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2</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2</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6</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1</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3</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3</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5</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1</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6</a:t>
            </a:r>
            <a:endParaRPr lang="zh-CN" altLang="en-US" sz="1400" dirty="0">
              <a:solidFill>
                <a:srgbClr val="D4D4D4"/>
              </a:solidFill>
              <a:latin typeface="Consolas" panose="020B0609020204030204" pitchFamily="49" charset="0"/>
            </a:endParaRPr>
          </a:p>
        </p:txBody>
      </p:sp>
      <p:sp>
        <p:nvSpPr>
          <p:cNvPr id="5" name="矩形 4">
            <a:extLst>
              <a:ext uri="{FF2B5EF4-FFF2-40B4-BE49-F238E27FC236}">
                <a16:creationId xmlns:a16="http://schemas.microsoft.com/office/drawing/2014/main" id="{B719B824-D969-42CB-8874-D94B12612C66}"/>
              </a:ext>
            </a:extLst>
          </p:cNvPr>
          <p:cNvSpPr/>
          <p:nvPr/>
        </p:nvSpPr>
        <p:spPr>
          <a:xfrm>
            <a:off x="3815612" y="2154738"/>
            <a:ext cx="1188188" cy="954107"/>
          </a:xfrm>
          <a:prstGeom prst="rect">
            <a:avLst/>
          </a:prstGeom>
        </p:spPr>
        <p:txBody>
          <a:bodyPr wrap="square">
            <a:spAutoFit/>
          </a:bodyPr>
          <a:lstStyle/>
          <a:p>
            <a:r>
              <a:rPr lang="en-US" altLang="zh-CN" sz="1400" dirty="0">
                <a:solidFill>
                  <a:srgbClr val="B5CEA8"/>
                </a:solidFill>
                <a:latin typeface="Consolas" panose="020B0609020204030204" pitchFamily="49" charset="0"/>
              </a:rPr>
              <a:t>2</a:t>
            </a:r>
            <a:r>
              <a:rPr lang="en-US" altLang="zh-CN" sz="1400" dirty="0">
                <a:solidFill>
                  <a:srgbClr val="D4D4D4"/>
                </a:solidFill>
                <a:latin typeface="Consolas" panose="020B0609020204030204" pitchFamily="49" charset="0"/>
              </a:rPr>
              <a:t>/</a:t>
            </a:r>
            <a:r>
              <a:rPr lang="en-US" altLang="zh-CN" sz="1400" dirty="0">
                <a:solidFill>
                  <a:srgbClr val="B5CEA8"/>
                </a:solidFill>
                <a:latin typeface="Consolas" panose="020B0609020204030204" pitchFamily="49" charset="0"/>
              </a:rPr>
              <a:t>5</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0</a:t>
            </a:r>
            <a:r>
              <a:rPr lang="en-US" altLang="zh-CN" sz="1400" dirty="0">
                <a:solidFill>
                  <a:srgbClr val="D4D4D4"/>
                </a:solidFill>
                <a:latin typeface="Consolas" panose="020B0609020204030204" pitchFamily="49" charset="0"/>
              </a:rPr>
              <a:t>/</a:t>
            </a:r>
            <a:r>
              <a:rPr lang="en-US" altLang="zh-CN" sz="1400" dirty="0">
                <a:solidFill>
                  <a:srgbClr val="B5CEA8"/>
                </a:solidFill>
                <a:latin typeface="Consolas" panose="020B0609020204030204" pitchFamily="49" charset="0"/>
              </a:rPr>
              <a:t>1</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1</a:t>
            </a:r>
            <a:r>
              <a:rPr lang="en-US" altLang="zh-CN" sz="1400" dirty="0">
                <a:solidFill>
                  <a:srgbClr val="D4D4D4"/>
                </a:solidFill>
                <a:latin typeface="Consolas" panose="020B0609020204030204" pitchFamily="49" charset="0"/>
              </a:rPr>
              <a:t>/</a:t>
            </a:r>
            <a:r>
              <a:rPr lang="en-US" altLang="zh-CN" sz="1400" dirty="0">
                <a:solidFill>
                  <a:srgbClr val="B5CEA8"/>
                </a:solidFill>
                <a:latin typeface="Consolas" panose="020B0609020204030204" pitchFamily="49" charset="0"/>
              </a:rPr>
              <a:t>1</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4</a:t>
            </a:r>
            <a:r>
              <a:rPr lang="en-US" altLang="zh-CN" sz="1400" dirty="0">
                <a:solidFill>
                  <a:srgbClr val="D4D4D4"/>
                </a:solidFill>
                <a:latin typeface="Consolas" panose="020B0609020204030204" pitchFamily="49" charset="0"/>
              </a:rPr>
              <a:t>/</a:t>
            </a:r>
            <a:r>
              <a:rPr lang="en-US" altLang="zh-CN" sz="1400" dirty="0">
                <a:solidFill>
                  <a:srgbClr val="B5CEA8"/>
                </a:solidFill>
                <a:latin typeface="Consolas" panose="020B0609020204030204" pitchFamily="49" charset="0"/>
              </a:rPr>
              <a:t>15</a:t>
            </a:r>
            <a:endParaRPr lang="zh-CN" altLang="en-US" sz="1400" dirty="0">
              <a:solidFill>
                <a:srgbClr val="D4D4D4"/>
              </a:solidFill>
              <a:latin typeface="Consolas" panose="020B0609020204030204" pitchFamily="49" charset="0"/>
            </a:endParaRPr>
          </a:p>
        </p:txBody>
      </p:sp>
      <p:sp>
        <p:nvSpPr>
          <p:cNvPr id="6" name="矩形 5">
            <a:extLst>
              <a:ext uri="{FF2B5EF4-FFF2-40B4-BE49-F238E27FC236}">
                <a16:creationId xmlns:a16="http://schemas.microsoft.com/office/drawing/2014/main" id="{1AACBA9E-C34C-47EF-B9D1-565E9F37463F}"/>
              </a:ext>
            </a:extLst>
          </p:cNvPr>
          <p:cNvSpPr/>
          <p:nvPr/>
        </p:nvSpPr>
        <p:spPr>
          <a:xfrm>
            <a:off x="1038154" y="902588"/>
            <a:ext cx="4986670" cy="1023742"/>
          </a:xfrm>
          <a:prstGeom prst="rect">
            <a:avLst/>
          </a:prstGeom>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给定 </a:t>
            </a:r>
            <a:r>
              <a:rPr lang="en-US" altLang="zh-CN" sz="1400" dirty="0">
                <a:solidFill>
                  <a:schemeClr val="bg1"/>
                </a:solidFill>
                <a:latin typeface="微软雅黑" panose="020B0503020204020204" pitchFamily="34" charset="-122"/>
                <a:ea typeface="微软雅黑" panose="020B0503020204020204" pitchFamily="34" charset="-122"/>
              </a:rPr>
              <a:t>n </a:t>
            </a:r>
            <a:r>
              <a:rPr lang="zh-CN" altLang="en-US" sz="1400" dirty="0">
                <a:solidFill>
                  <a:schemeClr val="bg1"/>
                </a:solidFill>
                <a:latin typeface="微软雅黑" panose="020B0503020204020204" pitchFamily="34" charset="-122"/>
                <a:ea typeface="微软雅黑" panose="020B0503020204020204" pitchFamily="34" charset="-122"/>
              </a:rPr>
              <a:t>只袜子，</a:t>
            </a:r>
            <a:r>
              <a:rPr lang="en-US" altLang="zh-CN" sz="1400" dirty="0">
                <a:solidFill>
                  <a:schemeClr val="bg1"/>
                </a:solidFill>
                <a:latin typeface="微软雅黑" panose="020B0503020204020204" pitchFamily="34" charset="-122"/>
                <a:ea typeface="微软雅黑" panose="020B0503020204020204" pitchFamily="34" charset="-122"/>
              </a:rPr>
              <a:t>m </a:t>
            </a:r>
            <a:r>
              <a:rPr lang="zh-CN" altLang="en-US" sz="1400" dirty="0">
                <a:solidFill>
                  <a:schemeClr val="bg1"/>
                </a:solidFill>
                <a:latin typeface="微软雅黑" panose="020B0503020204020204" pitchFamily="34" charset="-122"/>
                <a:ea typeface="微软雅黑" panose="020B0503020204020204" pitchFamily="34" charset="-122"/>
              </a:rPr>
              <a:t>次询问，每只袜子有不同颜色 </a:t>
            </a:r>
            <a:r>
              <a:rPr lang="en-US" altLang="zh-CN" sz="1400" dirty="0">
                <a:solidFill>
                  <a:schemeClr val="bg1"/>
                </a:solidFill>
                <a:latin typeface="微软雅黑" panose="020B0503020204020204" pitchFamily="34" charset="-122"/>
                <a:ea typeface="微软雅黑" panose="020B0503020204020204" pitchFamily="34" charset="-122"/>
              </a:rPr>
              <a:t>Ai</a:t>
            </a:r>
            <a:r>
              <a:rPr lang="zh-CN" altLang="en-US" sz="1400" dirty="0">
                <a:solidFill>
                  <a:schemeClr val="bg1"/>
                </a:solidFill>
                <a:latin typeface="微软雅黑" panose="020B0503020204020204" pitchFamily="34" charset="-122"/>
                <a:ea typeface="微软雅黑" panose="020B0503020204020204" pitchFamily="34" charset="-122"/>
              </a:rPr>
              <a:t>，依次给定。每次询问给定 </a:t>
            </a:r>
            <a:r>
              <a:rPr lang="en-US" altLang="zh-CN" sz="1400" dirty="0">
                <a:solidFill>
                  <a:schemeClr val="bg1"/>
                </a:solidFill>
                <a:latin typeface="微软雅黑" panose="020B0503020204020204" pitchFamily="34" charset="-122"/>
                <a:ea typeface="微软雅黑" panose="020B0503020204020204" pitchFamily="34" charset="-122"/>
              </a:rPr>
              <a:t>[l, r]</a:t>
            </a:r>
            <a:r>
              <a:rPr lang="zh-CN" altLang="en-US" sz="1400" dirty="0">
                <a:solidFill>
                  <a:schemeClr val="bg1"/>
                </a:solidFill>
                <a:latin typeface="微软雅黑" panose="020B0503020204020204" pitchFamily="34" charset="-122"/>
                <a:ea typeface="微软雅黑" panose="020B0503020204020204" pitchFamily="34" charset="-122"/>
              </a:rPr>
              <a:t>，求该区间能抽到两只相同颜色袜子的概率。</a:t>
            </a:r>
          </a:p>
        </p:txBody>
      </p:sp>
      <p:pic>
        <p:nvPicPr>
          <p:cNvPr id="7" name="图片 6">
            <a:extLst>
              <a:ext uri="{FF2B5EF4-FFF2-40B4-BE49-F238E27FC236}">
                <a16:creationId xmlns:a16="http://schemas.microsoft.com/office/drawing/2014/main" id="{EB27EF05-DCA4-4DDF-ADCA-BD8EFB94F5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3345561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5122" y="1508217"/>
            <a:ext cx="2120189" cy="746089"/>
            <a:chOff x="219753" y="1976522"/>
            <a:chExt cx="2826918" cy="994783"/>
          </a:xfrm>
        </p:grpSpPr>
        <p:sp>
          <p:nvSpPr>
            <p:cNvPr id="69" name="文本框 38"/>
            <p:cNvSpPr txBox="1"/>
            <p:nvPr/>
          </p:nvSpPr>
          <p:spPr>
            <a:xfrm>
              <a:off x="219753" y="2417309"/>
              <a:ext cx="2741158" cy="553996"/>
            </a:xfrm>
            <a:prstGeom prst="rect">
              <a:avLst/>
            </a:prstGeom>
            <a:noFill/>
          </p:spPr>
          <p:txBody>
            <a:bodyPr wrap="square" rtlCol="0">
              <a:spAutoFit/>
            </a:bodyPr>
            <a:lstStyle/>
            <a:p>
              <a:pPr algn="r"/>
              <a:r>
                <a:rPr lang="en-US" altLang="zh-CN" sz="2100" dirty="0">
                  <a:solidFill>
                    <a:schemeClr val="bg1"/>
                  </a:solidFill>
                  <a:latin typeface="黑体" panose="02010609060101010101" pitchFamily="49" charset="-122"/>
                  <a:ea typeface="黑体" panose="02010609060101010101" pitchFamily="49" charset="-122"/>
                </a:rPr>
                <a:t>CONTENTS</a:t>
              </a:r>
              <a:endParaRPr lang="zh-CN" altLang="en-US" sz="2100" dirty="0">
                <a:solidFill>
                  <a:schemeClr val="bg1"/>
                </a:solidFill>
                <a:latin typeface="黑体" panose="02010609060101010101" pitchFamily="49" charset="-122"/>
                <a:ea typeface="黑体" panose="02010609060101010101" pitchFamily="49" charset="-122"/>
              </a:endParaRPr>
            </a:p>
          </p:txBody>
        </p:sp>
        <p:sp>
          <p:nvSpPr>
            <p:cNvPr id="70" name="文本框 11"/>
            <p:cNvSpPr txBox="1"/>
            <p:nvPr/>
          </p:nvSpPr>
          <p:spPr>
            <a:xfrm>
              <a:off x="1979713" y="1976522"/>
              <a:ext cx="1066958" cy="615552"/>
            </a:xfrm>
            <a:prstGeom prst="rect">
              <a:avLst/>
            </a:prstGeom>
            <a:noFill/>
          </p:spPr>
          <p:txBody>
            <a:bodyPr wrap="none" rtlCol="0">
              <a:spAutoFit/>
            </a:bodyPr>
            <a:lstStyle/>
            <a:p>
              <a:r>
                <a:rPr lang="zh-CN" altLang="en-US" sz="2400" dirty="0">
                  <a:solidFill>
                    <a:schemeClr val="bg1"/>
                  </a:solidFill>
                  <a:latin typeface="黑体" panose="02010609060101010101" pitchFamily="49" charset="-122"/>
                  <a:ea typeface="黑体" panose="02010609060101010101" pitchFamily="49" charset="-122"/>
                </a:rPr>
                <a:t>目录</a:t>
              </a:r>
            </a:p>
          </p:txBody>
        </p:sp>
      </p:grpSp>
      <p:sp>
        <p:nvSpPr>
          <p:cNvPr id="71" name="文本框 18"/>
          <p:cNvSpPr txBox="1"/>
          <p:nvPr/>
        </p:nvSpPr>
        <p:spPr>
          <a:xfrm>
            <a:off x="2833008" y="1616357"/>
            <a:ext cx="530915" cy="300082"/>
          </a:xfrm>
          <a:prstGeom prst="rect">
            <a:avLst/>
          </a:prstGeom>
          <a:noFill/>
        </p:spPr>
        <p:txBody>
          <a:bodyPr wrap="none" rtlCol="0">
            <a:spAutoFit/>
          </a:bodyPr>
          <a:lstStyle/>
          <a:p>
            <a:r>
              <a:rPr lang="zh-CN" altLang="en-US" dirty="0">
                <a:solidFill>
                  <a:schemeClr val="bg1"/>
                </a:solidFill>
                <a:latin typeface="黑体" panose="02010609060101010101" pitchFamily="49" charset="-122"/>
                <a:ea typeface="黑体" panose="02010609060101010101" pitchFamily="49" charset="-122"/>
              </a:rPr>
              <a:t>引入</a:t>
            </a:r>
          </a:p>
        </p:txBody>
      </p:sp>
      <p:grpSp>
        <p:nvGrpSpPr>
          <p:cNvPr id="72" name="组合 71"/>
          <p:cNvGrpSpPr/>
          <p:nvPr/>
        </p:nvGrpSpPr>
        <p:grpSpPr>
          <a:xfrm>
            <a:off x="2466228" y="1561652"/>
            <a:ext cx="361389" cy="415498"/>
            <a:chOff x="3501235" y="2047768"/>
            <a:chExt cx="481852" cy="553995"/>
          </a:xfrm>
        </p:grpSpPr>
        <p:sp>
          <p:nvSpPr>
            <p:cNvPr id="73" name="文本框 16"/>
            <p:cNvSpPr txBox="1"/>
            <p:nvPr/>
          </p:nvSpPr>
          <p:spPr>
            <a:xfrm>
              <a:off x="3501235" y="2047768"/>
              <a:ext cx="425757" cy="553995"/>
            </a:xfrm>
            <a:prstGeom prst="rect">
              <a:avLst/>
            </a:prstGeom>
            <a:noFill/>
          </p:spPr>
          <p:txBody>
            <a:bodyPr wrap="none" rtlCol="0">
              <a:spAutoFit/>
            </a:bodyPr>
            <a:lstStyle/>
            <a:p>
              <a:pPr algn="ctr"/>
              <a:r>
                <a:rPr lang="en-US" altLang="zh-CN" sz="2100" dirty="0">
                  <a:solidFill>
                    <a:schemeClr val="bg1"/>
                  </a:solidFill>
                  <a:latin typeface="黑体" panose="02010609060101010101" pitchFamily="49" charset="-122"/>
                  <a:ea typeface="黑体" panose="02010609060101010101" pitchFamily="49" charset="-122"/>
                </a:rPr>
                <a:t>1</a:t>
              </a:r>
              <a:endParaRPr lang="zh-CN" altLang="en-US" sz="2100" dirty="0">
                <a:solidFill>
                  <a:schemeClr val="bg1"/>
                </a:solidFill>
                <a:latin typeface="黑体" panose="02010609060101010101" pitchFamily="49" charset="-122"/>
                <a:ea typeface="黑体" panose="02010609060101010101" pitchFamily="49" charset="-122"/>
              </a:endParaRPr>
            </a:p>
          </p:txBody>
        </p:sp>
        <p:cxnSp>
          <p:nvCxnSpPr>
            <p:cNvPr id="74" name="直接连接符 73"/>
            <p:cNvCxnSpPr/>
            <p:nvPr/>
          </p:nvCxnSpPr>
          <p:spPr>
            <a:xfrm flipH="1">
              <a:off x="3736631" y="2227402"/>
              <a:ext cx="246456" cy="2464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5" name="文本框 21"/>
          <p:cNvSpPr txBox="1"/>
          <p:nvPr/>
        </p:nvSpPr>
        <p:spPr>
          <a:xfrm>
            <a:off x="4870122" y="1634940"/>
            <a:ext cx="877163" cy="300082"/>
          </a:xfrm>
          <a:prstGeom prst="rect">
            <a:avLst/>
          </a:prstGeom>
          <a:noFill/>
        </p:spPr>
        <p:txBody>
          <a:bodyPr wrap="none" rtlCol="0">
            <a:spAutoFit/>
          </a:bodyPr>
          <a:lstStyle/>
          <a:p>
            <a:r>
              <a:rPr lang="zh-CN" altLang="en-US" dirty="0">
                <a:solidFill>
                  <a:schemeClr val="bg1"/>
                </a:solidFill>
                <a:latin typeface="黑体" panose="02010609060101010101" pitchFamily="49" charset="-122"/>
                <a:ea typeface="黑体" panose="02010609060101010101" pitchFamily="49" charset="-122"/>
              </a:rPr>
              <a:t>回滚莫队</a:t>
            </a:r>
          </a:p>
        </p:txBody>
      </p:sp>
      <p:grpSp>
        <p:nvGrpSpPr>
          <p:cNvPr id="76" name="组合 75"/>
          <p:cNvGrpSpPr/>
          <p:nvPr/>
        </p:nvGrpSpPr>
        <p:grpSpPr>
          <a:xfrm>
            <a:off x="4480556" y="1569315"/>
            <a:ext cx="384890" cy="415498"/>
            <a:chOff x="6057539" y="2057986"/>
            <a:chExt cx="513187" cy="553996"/>
          </a:xfrm>
        </p:grpSpPr>
        <p:sp>
          <p:nvSpPr>
            <p:cNvPr id="77" name="文本框 20"/>
            <p:cNvSpPr txBox="1"/>
            <p:nvPr/>
          </p:nvSpPr>
          <p:spPr>
            <a:xfrm>
              <a:off x="6057539" y="2057986"/>
              <a:ext cx="425757" cy="553996"/>
            </a:xfrm>
            <a:prstGeom prst="rect">
              <a:avLst/>
            </a:prstGeom>
            <a:noFill/>
          </p:spPr>
          <p:txBody>
            <a:bodyPr wrap="none" rtlCol="0">
              <a:spAutoFit/>
            </a:bodyPr>
            <a:lstStyle/>
            <a:p>
              <a:pPr algn="ctr"/>
              <a:r>
                <a:rPr lang="en-US" altLang="zh-CN" sz="2100" dirty="0">
                  <a:solidFill>
                    <a:schemeClr val="bg1"/>
                  </a:solidFill>
                  <a:latin typeface="黑体" panose="02010609060101010101" pitchFamily="49" charset="-122"/>
                  <a:ea typeface="黑体" panose="02010609060101010101" pitchFamily="49" charset="-122"/>
                </a:rPr>
                <a:t>4</a:t>
              </a:r>
              <a:endParaRPr lang="zh-CN" altLang="en-US" sz="2100" dirty="0">
                <a:solidFill>
                  <a:schemeClr val="bg1"/>
                </a:solidFill>
                <a:latin typeface="黑体" panose="02010609060101010101" pitchFamily="49" charset="-122"/>
                <a:ea typeface="黑体" panose="02010609060101010101" pitchFamily="49" charset="-122"/>
              </a:endParaRPr>
            </a:p>
          </p:txBody>
        </p:sp>
        <p:cxnSp>
          <p:nvCxnSpPr>
            <p:cNvPr id="78" name="直接连接符 77"/>
            <p:cNvCxnSpPr/>
            <p:nvPr/>
          </p:nvCxnSpPr>
          <p:spPr>
            <a:xfrm flipH="1">
              <a:off x="6324270" y="2227402"/>
              <a:ext cx="246456" cy="2464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9" name="文本框 24"/>
          <p:cNvSpPr txBox="1"/>
          <p:nvPr/>
        </p:nvSpPr>
        <p:spPr>
          <a:xfrm>
            <a:off x="2833006" y="2050894"/>
            <a:ext cx="877163" cy="300082"/>
          </a:xfrm>
          <a:prstGeom prst="rect">
            <a:avLst/>
          </a:prstGeom>
          <a:noFill/>
        </p:spPr>
        <p:txBody>
          <a:bodyPr wrap="none" rtlCol="0">
            <a:spAutoFit/>
          </a:bodyPr>
          <a:lstStyle/>
          <a:p>
            <a:r>
              <a:rPr lang="zh-CN" altLang="en-US" dirty="0">
                <a:solidFill>
                  <a:schemeClr val="bg1"/>
                </a:solidFill>
                <a:latin typeface="黑体" panose="02010609060101010101" pitchFamily="49" charset="-122"/>
                <a:ea typeface="黑体" panose="02010609060101010101" pitchFamily="49" charset="-122"/>
              </a:rPr>
              <a:t>普通莫队</a:t>
            </a:r>
          </a:p>
        </p:txBody>
      </p:sp>
      <p:grpSp>
        <p:nvGrpSpPr>
          <p:cNvPr id="80" name="组合 79"/>
          <p:cNvGrpSpPr/>
          <p:nvPr/>
        </p:nvGrpSpPr>
        <p:grpSpPr>
          <a:xfrm>
            <a:off x="2466228" y="1996190"/>
            <a:ext cx="361389" cy="415498"/>
            <a:chOff x="3501235" y="2627150"/>
            <a:chExt cx="481852" cy="553995"/>
          </a:xfrm>
        </p:grpSpPr>
        <p:sp>
          <p:nvSpPr>
            <p:cNvPr id="81" name="文本框 23"/>
            <p:cNvSpPr txBox="1"/>
            <p:nvPr/>
          </p:nvSpPr>
          <p:spPr>
            <a:xfrm>
              <a:off x="3501235" y="2627150"/>
              <a:ext cx="425757" cy="553995"/>
            </a:xfrm>
            <a:prstGeom prst="rect">
              <a:avLst/>
            </a:prstGeom>
            <a:noFill/>
          </p:spPr>
          <p:txBody>
            <a:bodyPr wrap="none" rtlCol="0">
              <a:spAutoFit/>
            </a:bodyPr>
            <a:lstStyle/>
            <a:p>
              <a:pPr algn="ctr"/>
              <a:r>
                <a:rPr lang="en-US" altLang="zh-CN" sz="2100" dirty="0">
                  <a:solidFill>
                    <a:schemeClr val="bg1"/>
                  </a:solidFill>
                  <a:latin typeface="黑体" panose="02010609060101010101" pitchFamily="49" charset="-122"/>
                  <a:ea typeface="黑体" panose="02010609060101010101" pitchFamily="49" charset="-122"/>
                </a:rPr>
                <a:t>2</a:t>
              </a:r>
              <a:endParaRPr lang="zh-CN" altLang="en-US" sz="2100" dirty="0">
                <a:solidFill>
                  <a:schemeClr val="bg1"/>
                </a:solidFill>
                <a:latin typeface="黑体" panose="02010609060101010101" pitchFamily="49" charset="-122"/>
                <a:ea typeface="黑体" panose="02010609060101010101" pitchFamily="49" charset="-122"/>
              </a:endParaRPr>
            </a:p>
          </p:txBody>
        </p:sp>
        <p:cxnSp>
          <p:nvCxnSpPr>
            <p:cNvPr id="82" name="直接连接符 81"/>
            <p:cNvCxnSpPr/>
            <p:nvPr/>
          </p:nvCxnSpPr>
          <p:spPr>
            <a:xfrm flipH="1">
              <a:off x="3736631" y="2806784"/>
              <a:ext cx="246456" cy="2464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3" name="文本框 27"/>
          <p:cNvSpPr txBox="1"/>
          <p:nvPr/>
        </p:nvSpPr>
        <p:spPr>
          <a:xfrm>
            <a:off x="4870122" y="2069477"/>
            <a:ext cx="877163" cy="300082"/>
          </a:xfrm>
          <a:prstGeom prst="rect">
            <a:avLst/>
          </a:prstGeom>
          <a:noFill/>
        </p:spPr>
        <p:txBody>
          <a:bodyPr wrap="none" rtlCol="0">
            <a:spAutoFit/>
          </a:bodyPr>
          <a:lstStyle/>
          <a:p>
            <a:r>
              <a:rPr lang="zh-CN" altLang="en-US" dirty="0">
                <a:solidFill>
                  <a:schemeClr val="bg1"/>
                </a:solidFill>
                <a:latin typeface="黑体" panose="02010609060101010101" pitchFamily="49" charset="-122"/>
                <a:ea typeface="黑体" panose="02010609060101010101" pitchFamily="49" charset="-122"/>
              </a:rPr>
              <a:t>树上莫队</a:t>
            </a:r>
          </a:p>
        </p:txBody>
      </p:sp>
      <p:grpSp>
        <p:nvGrpSpPr>
          <p:cNvPr id="84" name="组合 83"/>
          <p:cNvGrpSpPr/>
          <p:nvPr/>
        </p:nvGrpSpPr>
        <p:grpSpPr>
          <a:xfrm>
            <a:off x="4480556" y="2003850"/>
            <a:ext cx="384890" cy="415498"/>
            <a:chOff x="6057539" y="2637368"/>
            <a:chExt cx="513187" cy="553996"/>
          </a:xfrm>
        </p:grpSpPr>
        <p:sp>
          <p:nvSpPr>
            <p:cNvPr id="85" name="文本框 26"/>
            <p:cNvSpPr txBox="1"/>
            <p:nvPr/>
          </p:nvSpPr>
          <p:spPr>
            <a:xfrm>
              <a:off x="6057539" y="2637368"/>
              <a:ext cx="425757" cy="553996"/>
            </a:xfrm>
            <a:prstGeom prst="rect">
              <a:avLst/>
            </a:prstGeom>
            <a:noFill/>
          </p:spPr>
          <p:txBody>
            <a:bodyPr wrap="none" rtlCol="0">
              <a:spAutoFit/>
            </a:bodyPr>
            <a:lstStyle/>
            <a:p>
              <a:pPr algn="ctr"/>
              <a:r>
                <a:rPr lang="en-US" altLang="zh-CN" sz="2100" dirty="0">
                  <a:solidFill>
                    <a:schemeClr val="bg1"/>
                  </a:solidFill>
                  <a:latin typeface="黑体" panose="02010609060101010101" pitchFamily="49" charset="-122"/>
                  <a:ea typeface="黑体" panose="02010609060101010101" pitchFamily="49" charset="-122"/>
                </a:rPr>
                <a:t>5</a:t>
              </a:r>
              <a:endParaRPr lang="zh-CN" altLang="en-US" sz="2100" dirty="0">
                <a:solidFill>
                  <a:schemeClr val="bg1"/>
                </a:solidFill>
                <a:latin typeface="黑体" panose="02010609060101010101" pitchFamily="49" charset="-122"/>
                <a:ea typeface="黑体" panose="02010609060101010101" pitchFamily="49" charset="-122"/>
              </a:endParaRPr>
            </a:p>
          </p:txBody>
        </p:sp>
        <p:cxnSp>
          <p:nvCxnSpPr>
            <p:cNvPr id="86" name="直接连接符 85"/>
            <p:cNvCxnSpPr/>
            <p:nvPr/>
          </p:nvCxnSpPr>
          <p:spPr>
            <a:xfrm flipH="1">
              <a:off x="6324270" y="2806784"/>
              <a:ext cx="246456" cy="2464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7" name="文本框 30"/>
          <p:cNvSpPr txBox="1"/>
          <p:nvPr/>
        </p:nvSpPr>
        <p:spPr>
          <a:xfrm>
            <a:off x="2833006" y="2481201"/>
            <a:ext cx="877163" cy="300082"/>
          </a:xfrm>
          <a:prstGeom prst="rect">
            <a:avLst/>
          </a:prstGeom>
          <a:noFill/>
        </p:spPr>
        <p:txBody>
          <a:bodyPr wrap="none" rtlCol="0">
            <a:spAutoFit/>
          </a:bodyPr>
          <a:lstStyle/>
          <a:p>
            <a:r>
              <a:rPr lang="zh-CN" altLang="en-US" dirty="0">
                <a:solidFill>
                  <a:schemeClr val="bg1"/>
                </a:solidFill>
                <a:latin typeface="黑体" panose="02010609060101010101" pitchFamily="49" charset="-122"/>
                <a:ea typeface="黑体" panose="02010609060101010101" pitchFamily="49" charset="-122"/>
              </a:rPr>
              <a:t>带修莫队</a:t>
            </a:r>
          </a:p>
        </p:txBody>
      </p:sp>
      <p:grpSp>
        <p:nvGrpSpPr>
          <p:cNvPr id="88" name="组合 87"/>
          <p:cNvGrpSpPr/>
          <p:nvPr/>
        </p:nvGrpSpPr>
        <p:grpSpPr>
          <a:xfrm>
            <a:off x="2466228" y="2426499"/>
            <a:ext cx="361389" cy="415498"/>
            <a:chOff x="3501235" y="3200893"/>
            <a:chExt cx="481852" cy="553995"/>
          </a:xfrm>
        </p:grpSpPr>
        <p:sp>
          <p:nvSpPr>
            <p:cNvPr id="89" name="文本框 29"/>
            <p:cNvSpPr txBox="1"/>
            <p:nvPr/>
          </p:nvSpPr>
          <p:spPr>
            <a:xfrm>
              <a:off x="3501235" y="3200893"/>
              <a:ext cx="425757" cy="553995"/>
            </a:xfrm>
            <a:prstGeom prst="rect">
              <a:avLst/>
            </a:prstGeom>
            <a:noFill/>
          </p:spPr>
          <p:txBody>
            <a:bodyPr wrap="none" rtlCol="0">
              <a:spAutoFit/>
            </a:bodyPr>
            <a:lstStyle/>
            <a:p>
              <a:pPr algn="ctr"/>
              <a:r>
                <a:rPr lang="en-US" altLang="zh-CN" sz="2100" dirty="0">
                  <a:solidFill>
                    <a:schemeClr val="bg1"/>
                  </a:solidFill>
                  <a:latin typeface="黑体" panose="02010609060101010101" pitchFamily="49" charset="-122"/>
                  <a:ea typeface="黑体" panose="02010609060101010101" pitchFamily="49" charset="-122"/>
                </a:rPr>
                <a:t>3</a:t>
              </a:r>
              <a:endParaRPr lang="zh-CN" altLang="en-US" sz="2100" dirty="0">
                <a:solidFill>
                  <a:schemeClr val="bg1"/>
                </a:solidFill>
                <a:latin typeface="黑体" panose="02010609060101010101" pitchFamily="49" charset="-122"/>
                <a:ea typeface="黑体" panose="02010609060101010101" pitchFamily="49" charset="-122"/>
              </a:endParaRPr>
            </a:p>
          </p:txBody>
        </p:sp>
        <p:cxnSp>
          <p:nvCxnSpPr>
            <p:cNvPr id="90" name="直接连接符 89"/>
            <p:cNvCxnSpPr/>
            <p:nvPr/>
          </p:nvCxnSpPr>
          <p:spPr>
            <a:xfrm flipH="1">
              <a:off x="3736631" y="3380527"/>
              <a:ext cx="246456" cy="2464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1" name="文本框 33"/>
          <p:cNvSpPr txBox="1"/>
          <p:nvPr/>
        </p:nvSpPr>
        <p:spPr>
          <a:xfrm>
            <a:off x="4870122" y="2499784"/>
            <a:ext cx="877163" cy="300082"/>
          </a:xfrm>
          <a:prstGeom prst="rect">
            <a:avLst/>
          </a:prstGeom>
          <a:noFill/>
        </p:spPr>
        <p:txBody>
          <a:bodyPr wrap="none" rtlCol="0">
            <a:spAutoFit/>
          </a:bodyPr>
          <a:lstStyle/>
          <a:p>
            <a:r>
              <a:rPr lang="zh-CN" altLang="en-US" dirty="0">
                <a:solidFill>
                  <a:schemeClr val="bg1"/>
                </a:solidFill>
                <a:latin typeface="黑体" panose="02010609060101010101" pitchFamily="49" charset="-122"/>
                <a:ea typeface="黑体" panose="02010609060101010101" pitchFamily="49" charset="-122"/>
              </a:rPr>
              <a:t>一些补充</a:t>
            </a:r>
          </a:p>
        </p:txBody>
      </p:sp>
      <p:grpSp>
        <p:nvGrpSpPr>
          <p:cNvPr id="92" name="组合 91"/>
          <p:cNvGrpSpPr/>
          <p:nvPr/>
        </p:nvGrpSpPr>
        <p:grpSpPr>
          <a:xfrm>
            <a:off x="4480556" y="2434158"/>
            <a:ext cx="384890" cy="415498"/>
            <a:chOff x="6057539" y="3211111"/>
            <a:chExt cx="513187" cy="553996"/>
          </a:xfrm>
        </p:grpSpPr>
        <p:sp>
          <p:nvSpPr>
            <p:cNvPr id="93" name="文本框 32"/>
            <p:cNvSpPr txBox="1"/>
            <p:nvPr/>
          </p:nvSpPr>
          <p:spPr>
            <a:xfrm>
              <a:off x="6057539" y="3211111"/>
              <a:ext cx="425757" cy="553996"/>
            </a:xfrm>
            <a:prstGeom prst="rect">
              <a:avLst/>
            </a:prstGeom>
            <a:noFill/>
          </p:spPr>
          <p:txBody>
            <a:bodyPr wrap="none" rtlCol="0">
              <a:spAutoFit/>
            </a:bodyPr>
            <a:lstStyle/>
            <a:p>
              <a:pPr algn="ctr"/>
              <a:r>
                <a:rPr lang="en-US" altLang="zh-CN" sz="2100" dirty="0">
                  <a:solidFill>
                    <a:schemeClr val="bg1"/>
                  </a:solidFill>
                  <a:latin typeface="黑体" panose="02010609060101010101" pitchFamily="49" charset="-122"/>
                  <a:ea typeface="黑体" panose="02010609060101010101" pitchFamily="49" charset="-122"/>
                </a:rPr>
                <a:t>6</a:t>
              </a:r>
              <a:endParaRPr lang="zh-CN" altLang="en-US" sz="2100" dirty="0">
                <a:solidFill>
                  <a:schemeClr val="bg1"/>
                </a:solidFill>
                <a:latin typeface="黑体" panose="02010609060101010101" pitchFamily="49" charset="-122"/>
                <a:ea typeface="黑体" panose="02010609060101010101" pitchFamily="49" charset="-122"/>
              </a:endParaRPr>
            </a:p>
          </p:txBody>
        </p:sp>
        <p:cxnSp>
          <p:nvCxnSpPr>
            <p:cNvPr id="94" name="直接连接符 93"/>
            <p:cNvCxnSpPr/>
            <p:nvPr/>
          </p:nvCxnSpPr>
          <p:spPr>
            <a:xfrm flipH="1">
              <a:off x="6324270" y="3380527"/>
              <a:ext cx="246456" cy="2464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95" name="直接连接符 94"/>
          <p:cNvCxnSpPr/>
          <p:nvPr/>
        </p:nvCxnSpPr>
        <p:spPr>
          <a:xfrm>
            <a:off x="2299151" y="1630277"/>
            <a:ext cx="0" cy="11604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2A8F1AD0-698E-4508-B921-C046EDA325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427409783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6667"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95"/>
                                        </p:tgtEl>
                                        <p:attrNameLst>
                                          <p:attrName>style.visibility</p:attrName>
                                        </p:attrNameLst>
                                      </p:cBhvr>
                                      <p:to>
                                        <p:strVal val="visible"/>
                                      </p:to>
                                    </p:set>
                                    <p:anim calcmode="lin" valueType="num">
                                      <p:cBhvr additive="base">
                                        <p:cTn id="12" dur="500" fill="hold"/>
                                        <p:tgtEl>
                                          <p:spTgt spid="95"/>
                                        </p:tgtEl>
                                        <p:attrNameLst>
                                          <p:attrName>ppt_x</p:attrName>
                                        </p:attrNameLst>
                                      </p:cBhvr>
                                      <p:tavLst>
                                        <p:tav tm="0">
                                          <p:val>
                                            <p:strVal val="#ppt_x"/>
                                          </p:val>
                                        </p:tav>
                                        <p:tav tm="100000">
                                          <p:val>
                                            <p:strVal val="#ppt_x"/>
                                          </p:val>
                                        </p:tav>
                                      </p:tavLst>
                                    </p:anim>
                                    <p:anim calcmode="lin" valueType="num">
                                      <p:cBhvr additive="base">
                                        <p:cTn id="13" dur="500" fill="hold"/>
                                        <p:tgtEl>
                                          <p:spTgt spid="95"/>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1000"/>
                                        <p:tgtEl>
                                          <p:spTgt spid="72"/>
                                        </p:tgtEl>
                                      </p:cBhvr>
                                    </p:animEffect>
                                  </p:childTnLst>
                                </p:cTn>
                              </p:par>
                              <p:par>
                                <p:cTn id="18" presetID="56" presetClass="path" presetSubtype="0" accel="50000" decel="50000" fill="hold" nodeType="withEffect">
                                  <p:stCondLst>
                                    <p:cond delay="0"/>
                                  </p:stCondLst>
                                  <p:childTnLst>
                                    <p:animMotion origin="layout" path="M -0.03727 0.04136 L 3.7037E-7 2.83951E-6 " pathEditMode="relative" rAng="0" ptsTypes="AA">
                                      <p:cBhvr>
                                        <p:cTn id="19" dur="700" fill="hold"/>
                                        <p:tgtEl>
                                          <p:spTgt spid="72"/>
                                        </p:tgtEl>
                                        <p:attrNameLst>
                                          <p:attrName>ppt_x</p:attrName>
                                          <p:attrName>ppt_y</p:attrName>
                                        </p:attrNameLst>
                                      </p:cBhvr>
                                      <p:rCtr x="1852" y="-2068"/>
                                    </p:animMotion>
                                  </p:childTnLst>
                                </p:cTn>
                              </p:par>
                              <p:par>
                                <p:cTn id="20" presetID="22" presetClass="entr" presetSubtype="8" fill="hold" grpId="0" nodeType="withEffect">
                                  <p:stCondLst>
                                    <p:cond delay="250"/>
                                  </p:stCondLst>
                                  <p:childTnLst>
                                    <p:set>
                                      <p:cBhvr>
                                        <p:cTn id="21" dur="1" fill="hold">
                                          <p:stCondLst>
                                            <p:cond delay="0"/>
                                          </p:stCondLst>
                                        </p:cTn>
                                        <p:tgtEl>
                                          <p:spTgt spid="71"/>
                                        </p:tgtEl>
                                        <p:attrNameLst>
                                          <p:attrName>style.visibility</p:attrName>
                                        </p:attrNameLst>
                                      </p:cBhvr>
                                      <p:to>
                                        <p:strVal val="visible"/>
                                      </p:to>
                                    </p:set>
                                    <p:animEffect transition="in" filter="wipe(left)">
                                      <p:cBhvr>
                                        <p:cTn id="22" dur="500"/>
                                        <p:tgtEl>
                                          <p:spTgt spid="71"/>
                                        </p:tgtEl>
                                      </p:cBhvr>
                                    </p:animEffect>
                                  </p:childTnLst>
                                </p:cTn>
                              </p:par>
                              <p:par>
                                <p:cTn id="23" presetID="10" presetClass="entr" presetSubtype="0" fill="hold" nodeType="withEffect">
                                  <p:stCondLst>
                                    <p:cond delay="25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1000"/>
                                        <p:tgtEl>
                                          <p:spTgt spid="80"/>
                                        </p:tgtEl>
                                      </p:cBhvr>
                                    </p:animEffect>
                                  </p:childTnLst>
                                </p:cTn>
                              </p:par>
                              <p:par>
                                <p:cTn id="26" presetID="56" presetClass="path" presetSubtype="0" accel="50000" decel="50000" fill="hold" nodeType="withEffect">
                                  <p:stCondLst>
                                    <p:cond delay="250"/>
                                  </p:stCondLst>
                                  <p:childTnLst>
                                    <p:animMotion origin="layout" path="M -0.03727 0.04104 L 3.7037E-7 4.93827E-6 " pathEditMode="relative" rAng="0" ptsTypes="AA">
                                      <p:cBhvr>
                                        <p:cTn id="27" dur="700" fill="hold"/>
                                        <p:tgtEl>
                                          <p:spTgt spid="80"/>
                                        </p:tgtEl>
                                        <p:attrNameLst>
                                          <p:attrName>ppt_x</p:attrName>
                                          <p:attrName>ppt_y</p:attrName>
                                        </p:attrNameLst>
                                      </p:cBhvr>
                                      <p:rCtr x="1852" y="-2068"/>
                                    </p:animMotion>
                                  </p:childTnLst>
                                </p:cTn>
                              </p:par>
                              <p:par>
                                <p:cTn id="28" presetID="22" presetClass="entr" presetSubtype="8" fill="hold" grpId="0" nodeType="withEffect">
                                  <p:stCondLst>
                                    <p:cond delay="500"/>
                                  </p:stCondLst>
                                  <p:childTnLst>
                                    <p:set>
                                      <p:cBhvr>
                                        <p:cTn id="29" dur="1" fill="hold">
                                          <p:stCondLst>
                                            <p:cond delay="0"/>
                                          </p:stCondLst>
                                        </p:cTn>
                                        <p:tgtEl>
                                          <p:spTgt spid="79"/>
                                        </p:tgtEl>
                                        <p:attrNameLst>
                                          <p:attrName>style.visibility</p:attrName>
                                        </p:attrNameLst>
                                      </p:cBhvr>
                                      <p:to>
                                        <p:strVal val="visible"/>
                                      </p:to>
                                    </p:set>
                                    <p:animEffect transition="in" filter="wipe(left)">
                                      <p:cBhvr>
                                        <p:cTn id="30" dur="500"/>
                                        <p:tgtEl>
                                          <p:spTgt spid="79"/>
                                        </p:tgtEl>
                                      </p:cBhvr>
                                    </p:animEffect>
                                  </p:childTnLst>
                                </p:cTn>
                              </p:par>
                              <p:par>
                                <p:cTn id="31" presetID="10" presetClass="entr" presetSubtype="0" fill="hold" nodeType="withEffect">
                                  <p:stCondLst>
                                    <p:cond delay="500"/>
                                  </p:stCondLst>
                                  <p:childTnLst>
                                    <p:set>
                                      <p:cBhvr>
                                        <p:cTn id="32" dur="1" fill="hold">
                                          <p:stCondLst>
                                            <p:cond delay="0"/>
                                          </p:stCondLst>
                                        </p:cTn>
                                        <p:tgtEl>
                                          <p:spTgt spid="88"/>
                                        </p:tgtEl>
                                        <p:attrNameLst>
                                          <p:attrName>style.visibility</p:attrName>
                                        </p:attrNameLst>
                                      </p:cBhvr>
                                      <p:to>
                                        <p:strVal val="visible"/>
                                      </p:to>
                                    </p:set>
                                    <p:animEffect transition="in" filter="fade">
                                      <p:cBhvr>
                                        <p:cTn id="33" dur="1000"/>
                                        <p:tgtEl>
                                          <p:spTgt spid="88"/>
                                        </p:tgtEl>
                                      </p:cBhvr>
                                    </p:animEffect>
                                  </p:childTnLst>
                                </p:cTn>
                              </p:par>
                              <p:par>
                                <p:cTn id="34" presetID="56" presetClass="path" presetSubtype="0" accel="50000" decel="50000" fill="hold" nodeType="withEffect">
                                  <p:stCondLst>
                                    <p:cond delay="500"/>
                                  </p:stCondLst>
                                  <p:childTnLst>
                                    <p:animMotion origin="layout" path="M -0.03727 0.04105 L 3.7037E-7 2.96296E-6 " pathEditMode="relative" rAng="0" ptsTypes="AA">
                                      <p:cBhvr>
                                        <p:cTn id="35" dur="700" fill="hold"/>
                                        <p:tgtEl>
                                          <p:spTgt spid="88"/>
                                        </p:tgtEl>
                                        <p:attrNameLst>
                                          <p:attrName>ppt_x</p:attrName>
                                          <p:attrName>ppt_y</p:attrName>
                                        </p:attrNameLst>
                                      </p:cBhvr>
                                      <p:rCtr x="1852" y="-2068"/>
                                    </p:animMotion>
                                  </p:childTnLst>
                                </p:cTn>
                              </p:par>
                              <p:par>
                                <p:cTn id="36" presetID="22" presetClass="entr" presetSubtype="8" fill="hold" grpId="0" nodeType="withEffect">
                                  <p:stCondLst>
                                    <p:cond delay="750"/>
                                  </p:stCondLst>
                                  <p:childTnLst>
                                    <p:set>
                                      <p:cBhvr>
                                        <p:cTn id="37" dur="1" fill="hold">
                                          <p:stCondLst>
                                            <p:cond delay="0"/>
                                          </p:stCondLst>
                                        </p:cTn>
                                        <p:tgtEl>
                                          <p:spTgt spid="87"/>
                                        </p:tgtEl>
                                        <p:attrNameLst>
                                          <p:attrName>style.visibility</p:attrName>
                                        </p:attrNameLst>
                                      </p:cBhvr>
                                      <p:to>
                                        <p:strVal val="visible"/>
                                      </p:to>
                                    </p:set>
                                    <p:animEffect transition="in" filter="wipe(left)">
                                      <p:cBhvr>
                                        <p:cTn id="38" dur="500"/>
                                        <p:tgtEl>
                                          <p:spTgt spid="87"/>
                                        </p:tgtEl>
                                      </p:cBhvr>
                                    </p:animEffect>
                                  </p:childTnLst>
                                </p:cTn>
                              </p:par>
                              <p:par>
                                <p:cTn id="39" presetID="10" presetClass="entr" presetSubtype="0" fill="hold" nodeType="withEffect">
                                  <p:stCondLst>
                                    <p:cond delay="1000"/>
                                  </p:stCondLst>
                                  <p:childTnLst>
                                    <p:set>
                                      <p:cBhvr>
                                        <p:cTn id="40" dur="1" fill="hold">
                                          <p:stCondLst>
                                            <p:cond delay="0"/>
                                          </p:stCondLst>
                                        </p:cTn>
                                        <p:tgtEl>
                                          <p:spTgt spid="76"/>
                                        </p:tgtEl>
                                        <p:attrNameLst>
                                          <p:attrName>style.visibility</p:attrName>
                                        </p:attrNameLst>
                                      </p:cBhvr>
                                      <p:to>
                                        <p:strVal val="visible"/>
                                      </p:to>
                                    </p:set>
                                    <p:animEffect transition="in" filter="fade">
                                      <p:cBhvr>
                                        <p:cTn id="41" dur="1000"/>
                                        <p:tgtEl>
                                          <p:spTgt spid="76"/>
                                        </p:tgtEl>
                                      </p:cBhvr>
                                    </p:animEffect>
                                  </p:childTnLst>
                                </p:cTn>
                              </p:par>
                              <p:par>
                                <p:cTn id="42" presetID="56" presetClass="path" presetSubtype="0" accel="50000" decel="50000" fill="hold" nodeType="withEffect">
                                  <p:stCondLst>
                                    <p:cond delay="1000"/>
                                  </p:stCondLst>
                                  <p:childTnLst>
                                    <p:animMotion origin="layout" path="M -0.03727 0.04136 L 1.11022E-16 -3.7037E-7 " pathEditMode="relative" rAng="0" ptsTypes="AA">
                                      <p:cBhvr>
                                        <p:cTn id="43" dur="700" fill="hold"/>
                                        <p:tgtEl>
                                          <p:spTgt spid="76"/>
                                        </p:tgtEl>
                                        <p:attrNameLst>
                                          <p:attrName>ppt_x</p:attrName>
                                          <p:attrName>ppt_y</p:attrName>
                                        </p:attrNameLst>
                                      </p:cBhvr>
                                      <p:rCtr x="1852" y="-2068"/>
                                    </p:animMotion>
                                  </p:childTnLst>
                                </p:cTn>
                              </p:par>
                              <p:par>
                                <p:cTn id="44" presetID="22" presetClass="entr" presetSubtype="8" fill="hold" grpId="0" nodeType="withEffect">
                                  <p:stCondLst>
                                    <p:cond delay="1250"/>
                                  </p:stCondLst>
                                  <p:childTnLst>
                                    <p:set>
                                      <p:cBhvr>
                                        <p:cTn id="45" dur="1" fill="hold">
                                          <p:stCondLst>
                                            <p:cond delay="0"/>
                                          </p:stCondLst>
                                        </p:cTn>
                                        <p:tgtEl>
                                          <p:spTgt spid="75"/>
                                        </p:tgtEl>
                                        <p:attrNameLst>
                                          <p:attrName>style.visibility</p:attrName>
                                        </p:attrNameLst>
                                      </p:cBhvr>
                                      <p:to>
                                        <p:strVal val="visible"/>
                                      </p:to>
                                    </p:set>
                                    <p:animEffect transition="in" filter="wipe(left)">
                                      <p:cBhvr>
                                        <p:cTn id="46" dur="500"/>
                                        <p:tgtEl>
                                          <p:spTgt spid="75"/>
                                        </p:tgtEl>
                                      </p:cBhvr>
                                    </p:animEffect>
                                  </p:childTnLst>
                                </p:cTn>
                              </p:par>
                              <p:par>
                                <p:cTn id="47" presetID="10" presetClass="entr" presetSubtype="0" fill="hold" nodeType="withEffect">
                                  <p:stCondLst>
                                    <p:cond delay="125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1000"/>
                                        <p:tgtEl>
                                          <p:spTgt spid="84"/>
                                        </p:tgtEl>
                                      </p:cBhvr>
                                    </p:animEffect>
                                  </p:childTnLst>
                                </p:cTn>
                              </p:par>
                              <p:par>
                                <p:cTn id="50" presetID="56" presetClass="path" presetSubtype="0" accel="50000" decel="50000" fill="hold" nodeType="withEffect">
                                  <p:stCondLst>
                                    <p:cond delay="1250"/>
                                  </p:stCondLst>
                                  <p:childTnLst>
                                    <p:animMotion origin="layout" path="M -0.03727 0.04105 L 1.11022E-16 1.7284E-6 " pathEditMode="relative" rAng="0" ptsTypes="AA">
                                      <p:cBhvr>
                                        <p:cTn id="51" dur="700" fill="hold"/>
                                        <p:tgtEl>
                                          <p:spTgt spid="84"/>
                                        </p:tgtEl>
                                        <p:attrNameLst>
                                          <p:attrName>ppt_x</p:attrName>
                                          <p:attrName>ppt_y</p:attrName>
                                        </p:attrNameLst>
                                      </p:cBhvr>
                                      <p:rCtr x="1852" y="-2068"/>
                                    </p:animMotion>
                                  </p:childTnLst>
                                </p:cTn>
                              </p:par>
                              <p:par>
                                <p:cTn id="52" presetID="22" presetClass="entr" presetSubtype="8" fill="hold" grpId="0" nodeType="withEffect">
                                  <p:stCondLst>
                                    <p:cond delay="1500"/>
                                  </p:stCondLst>
                                  <p:childTnLst>
                                    <p:set>
                                      <p:cBhvr>
                                        <p:cTn id="53" dur="1" fill="hold">
                                          <p:stCondLst>
                                            <p:cond delay="0"/>
                                          </p:stCondLst>
                                        </p:cTn>
                                        <p:tgtEl>
                                          <p:spTgt spid="83"/>
                                        </p:tgtEl>
                                        <p:attrNameLst>
                                          <p:attrName>style.visibility</p:attrName>
                                        </p:attrNameLst>
                                      </p:cBhvr>
                                      <p:to>
                                        <p:strVal val="visible"/>
                                      </p:to>
                                    </p:set>
                                    <p:animEffect transition="in" filter="wipe(left)">
                                      <p:cBhvr>
                                        <p:cTn id="54" dur="500"/>
                                        <p:tgtEl>
                                          <p:spTgt spid="83"/>
                                        </p:tgtEl>
                                      </p:cBhvr>
                                    </p:animEffect>
                                  </p:childTnLst>
                                </p:cTn>
                              </p:par>
                              <p:par>
                                <p:cTn id="55" presetID="10" presetClass="entr" presetSubtype="0" fill="hold" nodeType="withEffect">
                                  <p:stCondLst>
                                    <p:cond delay="1500"/>
                                  </p:stCondLst>
                                  <p:childTnLst>
                                    <p:set>
                                      <p:cBhvr>
                                        <p:cTn id="56" dur="1" fill="hold">
                                          <p:stCondLst>
                                            <p:cond delay="0"/>
                                          </p:stCondLst>
                                        </p:cTn>
                                        <p:tgtEl>
                                          <p:spTgt spid="92"/>
                                        </p:tgtEl>
                                        <p:attrNameLst>
                                          <p:attrName>style.visibility</p:attrName>
                                        </p:attrNameLst>
                                      </p:cBhvr>
                                      <p:to>
                                        <p:strVal val="visible"/>
                                      </p:to>
                                    </p:set>
                                    <p:animEffect transition="in" filter="fade">
                                      <p:cBhvr>
                                        <p:cTn id="57" dur="1000"/>
                                        <p:tgtEl>
                                          <p:spTgt spid="92"/>
                                        </p:tgtEl>
                                      </p:cBhvr>
                                    </p:animEffect>
                                  </p:childTnLst>
                                </p:cTn>
                              </p:par>
                              <p:par>
                                <p:cTn id="58" presetID="56" presetClass="path" presetSubtype="0" accel="50000" decel="50000" fill="hold" nodeType="withEffect">
                                  <p:stCondLst>
                                    <p:cond delay="1500"/>
                                  </p:stCondLst>
                                  <p:childTnLst>
                                    <p:animMotion origin="layout" path="M -0.03727 0.04105 L 1.11022E-16 -2.46914E-7 " pathEditMode="relative" rAng="0" ptsTypes="AA">
                                      <p:cBhvr>
                                        <p:cTn id="59" dur="700" fill="hold"/>
                                        <p:tgtEl>
                                          <p:spTgt spid="92"/>
                                        </p:tgtEl>
                                        <p:attrNameLst>
                                          <p:attrName>ppt_x</p:attrName>
                                          <p:attrName>ppt_y</p:attrName>
                                        </p:attrNameLst>
                                      </p:cBhvr>
                                      <p:rCtr x="1852" y="-2068"/>
                                    </p:animMotion>
                                  </p:childTnLst>
                                </p:cTn>
                              </p:par>
                              <p:par>
                                <p:cTn id="60" presetID="22" presetClass="entr" presetSubtype="8" fill="hold" grpId="0" nodeType="withEffect">
                                  <p:stCondLst>
                                    <p:cond delay="1750"/>
                                  </p:stCondLst>
                                  <p:childTnLst>
                                    <p:set>
                                      <p:cBhvr>
                                        <p:cTn id="61" dur="1" fill="hold">
                                          <p:stCondLst>
                                            <p:cond delay="0"/>
                                          </p:stCondLst>
                                        </p:cTn>
                                        <p:tgtEl>
                                          <p:spTgt spid="91"/>
                                        </p:tgtEl>
                                        <p:attrNameLst>
                                          <p:attrName>style.visibility</p:attrName>
                                        </p:attrNameLst>
                                      </p:cBhvr>
                                      <p:to>
                                        <p:strVal val="visible"/>
                                      </p:to>
                                    </p:set>
                                    <p:animEffect transition="in" filter="wipe(left)">
                                      <p:cBhvr>
                                        <p:cTn id="62"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5" grpId="0"/>
      <p:bldP spid="79" grpId="0"/>
      <p:bldP spid="83" grpId="0"/>
      <p:bldP spid="87" grpId="0"/>
      <p:bldP spid="9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883729D-B138-4E9F-B5A9-C5B31AB7157A}"/>
              </a:ext>
            </a:extLst>
          </p:cNvPr>
          <p:cNvSpPr/>
          <p:nvPr/>
        </p:nvSpPr>
        <p:spPr>
          <a:xfrm>
            <a:off x="127500" y="222936"/>
            <a:ext cx="2526654" cy="300082"/>
          </a:xfrm>
          <a:prstGeom prst="rect">
            <a:avLst/>
          </a:prstGeom>
        </p:spPr>
        <p:txBody>
          <a:bodyPr wrap="none">
            <a:spAutoFit/>
          </a:bodyPr>
          <a:lstStyle/>
          <a:p>
            <a:r>
              <a:rPr lang="en-US" altLang="zh-CN" dirty="0">
                <a:solidFill>
                  <a:schemeClr val="bg1"/>
                </a:solidFill>
                <a:latin typeface="微软雅黑" panose="020B0503020204020204" pitchFamily="34" charset="-122"/>
                <a:ea typeface="微软雅黑" panose="020B0503020204020204" pitchFamily="34" charset="-122"/>
              </a:rPr>
              <a:t>P1494 [</a:t>
            </a:r>
            <a:r>
              <a:rPr lang="zh-CN" altLang="en-US" dirty="0">
                <a:solidFill>
                  <a:schemeClr val="bg1"/>
                </a:solidFill>
                <a:latin typeface="微软雅黑" panose="020B0503020204020204" pitchFamily="34" charset="-122"/>
                <a:ea typeface="微软雅黑" panose="020B0503020204020204" pitchFamily="34" charset="-122"/>
              </a:rPr>
              <a:t>国家集训队</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小</a:t>
            </a:r>
            <a:r>
              <a:rPr lang="en-US" altLang="zh-CN" dirty="0">
                <a:solidFill>
                  <a:schemeClr val="bg1"/>
                </a:solidFill>
                <a:latin typeface="微软雅黑" panose="020B0503020204020204" pitchFamily="34" charset="-122"/>
                <a:ea typeface="微软雅黑" panose="020B0503020204020204" pitchFamily="34" charset="-122"/>
              </a:rPr>
              <a:t>Z</a:t>
            </a:r>
            <a:r>
              <a:rPr lang="zh-CN" altLang="en-US" dirty="0">
                <a:solidFill>
                  <a:schemeClr val="bg1"/>
                </a:solidFill>
                <a:latin typeface="微软雅黑" panose="020B0503020204020204" pitchFamily="34" charset="-122"/>
                <a:ea typeface="微软雅黑" panose="020B0503020204020204" pitchFamily="34" charset="-122"/>
              </a:rPr>
              <a:t>的袜子</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06D11C3C-97EC-4BE4-8E3D-81478AD20842}"/>
                  </a:ext>
                </a:extLst>
              </p:cNvPr>
              <p:cNvSpPr/>
              <p:nvPr/>
            </p:nvSpPr>
            <p:spPr>
              <a:xfrm>
                <a:off x="696433" y="816779"/>
                <a:ext cx="5757529" cy="1754968"/>
              </a:xfrm>
              <a:prstGeom prst="rect">
                <a:avLst/>
              </a:prstGeom>
            </p:spPr>
            <p:txBody>
              <a:bodyPr wrap="square">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我们先考虑怎么解决单次查询。显然，区间 </a:t>
                </a:r>
                <a:r>
                  <a:rPr lang="en-US" altLang="zh-CN" sz="1200" dirty="0">
                    <a:solidFill>
                      <a:schemeClr val="bg1"/>
                    </a:solidFill>
                    <a:latin typeface="微软雅黑" panose="020B0503020204020204" pitchFamily="34" charset="-122"/>
                    <a:ea typeface="微软雅黑" panose="020B0503020204020204" pitchFamily="34" charset="-122"/>
                  </a:rPr>
                  <a:t>[</a:t>
                </a:r>
                <a:r>
                  <a:rPr lang="en-US" altLang="zh-CN" sz="1200" dirty="0" err="1">
                    <a:solidFill>
                      <a:schemeClr val="bg1"/>
                    </a:solidFill>
                    <a:latin typeface="微软雅黑" panose="020B0503020204020204" pitchFamily="34" charset="-122"/>
                    <a:ea typeface="微软雅黑" panose="020B0503020204020204" pitchFamily="34" charset="-122"/>
                  </a:rPr>
                  <a:t>l,r</a:t>
                </a:r>
                <a:r>
                  <a:rPr lang="en-US" altLang="zh-CN" sz="1200" dirty="0">
                    <a:solidFill>
                      <a:schemeClr val="bg1"/>
                    </a:solidFill>
                    <a:latin typeface="微软雅黑" panose="020B0503020204020204" pitchFamily="34" charset="-122"/>
                    <a:ea typeface="微软雅黑" panose="020B0503020204020204" pitchFamily="34" charset="-122"/>
                  </a:rPr>
                  <a:t>] </a:t>
                </a:r>
                <a:r>
                  <a:rPr lang="zh-CN" altLang="en-US" sz="1200" dirty="0">
                    <a:solidFill>
                      <a:schemeClr val="bg1"/>
                    </a:solidFill>
                    <a:latin typeface="微软雅黑" panose="020B0503020204020204" pitchFamily="34" charset="-122"/>
                    <a:ea typeface="微软雅黑" panose="020B0503020204020204" pitchFamily="34" charset="-122"/>
                  </a:rPr>
                  <a:t>的区间大小为 </a:t>
                </a:r>
                <a:r>
                  <a:rPr lang="en-US" altLang="zh-CN" sz="1200" dirty="0">
                    <a:solidFill>
                      <a:schemeClr val="bg1"/>
                    </a:solidFill>
                    <a:latin typeface="微软雅黑" panose="020B0503020204020204" pitchFamily="34" charset="-122"/>
                    <a:ea typeface="微软雅黑" panose="020B0503020204020204" pitchFamily="34" charset="-122"/>
                  </a:rPr>
                  <a:t>r – l + 1, </a:t>
                </a:r>
                <a:r>
                  <a:rPr lang="zh-CN" altLang="en-US" sz="1200" dirty="0">
                    <a:solidFill>
                      <a:schemeClr val="bg1"/>
                    </a:solidFill>
                    <a:latin typeface="微软雅黑" panose="020B0503020204020204" pitchFamily="34" charset="-122"/>
                    <a:ea typeface="微软雅黑" panose="020B0503020204020204" pitchFamily="34" charset="-122"/>
                  </a:rPr>
                  <a:t>则拿袜子的总方案数是 </a:t>
                </a:r>
                <a14:m>
                  <m:oMath xmlns:m="http://schemas.openxmlformats.org/officeDocument/2006/math">
                    <m:sSubSup>
                      <m:sSubSupPr>
                        <m:ctrlPr>
                          <a:rPr lang="en-US" altLang="zh-CN" sz="1200" i="1" dirty="0">
                            <a:solidFill>
                              <a:schemeClr val="bg1"/>
                            </a:solidFill>
                            <a:latin typeface="Cambria Math" panose="02040503050406030204" pitchFamily="18" charset="0"/>
                          </a:rPr>
                        </m:ctrlPr>
                      </m:sSubSupPr>
                      <m:e>
                        <m:r>
                          <a:rPr lang="en-US" altLang="zh-CN" sz="1200" i="1" dirty="0">
                            <a:solidFill>
                              <a:schemeClr val="bg1"/>
                            </a:solidFill>
                            <a:latin typeface="Cambria Math" panose="02040503050406030204" pitchFamily="18" charset="0"/>
                          </a:rPr>
                          <m:t>𝐶</m:t>
                        </m:r>
                      </m:e>
                      <m:sub>
                        <m:r>
                          <a:rPr lang="en-US" altLang="zh-CN" sz="1200" i="1" dirty="0">
                            <a:solidFill>
                              <a:schemeClr val="bg1"/>
                            </a:solidFill>
                            <a:latin typeface="Cambria Math" panose="02040503050406030204" pitchFamily="18" charset="0"/>
                          </a:rPr>
                          <m:t>𝛤</m:t>
                        </m:r>
                        <m:r>
                          <a:rPr lang="en-US" altLang="zh-CN" sz="1200" i="1" dirty="0">
                            <a:solidFill>
                              <a:schemeClr val="bg1"/>
                            </a:solidFill>
                            <a:latin typeface="Cambria Math" panose="02040503050406030204" pitchFamily="18" charset="0"/>
                          </a:rPr>
                          <m:t> −</m:t>
                        </m:r>
                        <m:r>
                          <a:rPr lang="en-US" altLang="zh-CN" sz="1200" i="1" dirty="0">
                            <a:solidFill>
                              <a:schemeClr val="bg1"/>
                            </a:solidFill>
                            <a:latin typeface="Cambria Math" panose="02040503050406030204" pitchFamily="18" charset="0"/>
                          </a:rPr>
                          <m:t>𝑙</m:t>
                        </m:r>
                        <m:r>
                          <a:rPr lang="en-US" altLang="zh-CN" sz="1200" i="1" dirty="0">
                            <a:solidFill>
                              <a:schemeClr val="bg1"/>
                            </a:solidFill>
                            <a:latin typeface="Cambria Math" panose="02040503050406030204" pitchFamily="18" charset="0"/>
                          </a:rPr>
                          <m:t> + 1</m:t>
                        </m:r>
                      </m:sub>
                      <m:sup>
                        <m:r>
                          <a:rPr lang="en-US" altLang="zh-CN" sz="1200" dirty="0">
                            <a:solidFill>
                              <a:schemeClr val="bg1"/>
                            </a:solidFill>
                            <a:latin typeface="Cambria Math" panose="02040503050406030204" pitchFamily="18" charset="0"/>
                          </a:rPr>
                          <m:t>2</m:t>
                        </m:r>
                      </m:sup>
                    </m:sSubSup>
                  </m:oMath>
                </a14:m>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颜色 </a:t>
                </a:r>
                <a:r>
                  <a:rPr lang="en-US" altLang="zh-CN" sz="1200" dirty="0" err="1">
                    <a:solidFill>
                      <a:schemeClr val="bg1"/>
                    </a:solidFill>
                    <a:latin typeface="微软雅黑" panose="020B0503020204020204" pitchFamily="34" charset="-122"/>
                    <a:ea typeface="微软雅黑" panose="020B0503020204020204" pitchFamily="34" charset="-122"/>
                  </a:rPr>
                  <a:t>i</a:t>
                </a:r>
                <a:r>
                  <a:rPr lang="en-US" altLang="zh-CN" sz="1200" dirty="0">
                    <a:solidFill>
                      <a:schemeClr val="bg1"/>
                    </a:solidFill>
                    <a:latin typeface="微软雅黑" panose="020B0503020204020204" pitchFamily="34" charset="-122"/>
                    <a:ea typeface="微软雅黑" panose="020B0503020204020204" pitchFamily="34" charset="-122"/>
                  </a:rPr>
                  <a:t> </a:t>
                </a:r>
                <a:r>
                  <a:rPr lang="zh-CN" altLang="en-US" sz="1200" dirty="0">
                    <a:solidFill>
                      <a:schemeClr val="bg1"/>
                    </a:solidFill>
                    <a:latin typeface="微软雅黑" panose="020B0503020204020204" pitchFamily="34" charset="-122"/>
                    <a:ea typeface="微软雅黑" panose="020B0503020204020204" pitchFamily="34" charset="-122"/>
                  </a:rPr>
                  <a:t>的数量为 </a:t>
                </a:r>
                <a:r>
                  <a:rPr lang="en-US" altLang="zh-CN" sz="1200" dirty="0">
                    <a:solidFill>
                      <a:schemeClr val="bg1"/>
                    </a:solidFill>
                    <a:latin typeface="微软雅黑" panose="020B0503020204020204" pitchFamily="34" charset="-122"/>
                    <a:ea typeface="微软雅黑" panose="020B0503020204020204" pitchFamily="34" charset="-122"/>
                  </a:rPr>
                  <a:t>k</a:t>
                </a:r>
                <a:r>
                  <a:rPr lang="zh-CN" altLang="en-US" sz="1200" dirty="0">
                    <a:solidFill>
                      <a:schemeClr val="bg1"/>
                    </a:solidFill>
                    <a:latin typeface="微软雅黑" panose="020B0503020204020204" pitchFamily="34" charset="-122"/>
                    <a:ea typeface="微软雅黑" panose="020B0503020204020204" pitchFamily="34" charset="-122"/>
                  </a:rPr>
                  <a:t>， 对应能拿到匹配的袜子的方案数是 </a:t>
                </a:r>
                <a14:m>
                  <m:oMath xmlns:m="http://schemas.openxmlformats.org/officeDocument/2006/math">
                    <m:sSubSup>
                      <m:sSubSupPr>
                        <m:ctrlPr>
                          <a:rPr lang="en-US" altLang="zh-CN" sz="1200" i="1" dirty="0">
                            <a:solidFill>
                              <a:schemeClr val="bg1"/>
                            </a:solidFill>
                            <a:latin typeface="Cambria Math" panose="02040503050406030204" pitchFamily="18" charset="0"/>
                          </a:rPr>
                        </m:ctrlPr>
                      </m:sSubSupPr>
                      <m:e>
                        <m:r>
                          <a:rPr lang="en-US" altLang="zh-CN" sz="1200" i="1" dirty="0">
                            <a:solidFill>
                              <a:schemeClr val="bg1"/>
                            </a:solidFill>
                            <a:latin typeface="Cambria Math" panose="02040503050406030204" pitchFamily="18" charset="0"/>
                          </a:rPr>
                          <m:t>𝐶</m:t>
                        </m:r>
                      </m:e>
                      <m:sub>
                        <m:r>
                          <a:rPr lang="en-US" altLang="zh-CN" sz="1200" i="1" dirty="0">
                            <a:solidFill>
                              <a:schemeClr val="bg1"/>
                            </a:solidFill>
                            <a:latin typeface="Cambria Math" panose="02040503050406030204" pitchFamily="18" charset="0"/>
                          </a:rPr>
                          <m:t>𝑘</m:t>
                        </m:r>
                      </m:sub>
                      <m:sup>
                        <m:r>
                          <a:rPr lang="en-US" altLang="zh-CN" sz="1200" dirty="0">
                            <a:solidFill>
                              <a:schemeClr val="bg1"/>
                            </a:solidFill>
                            <a:latin typeface="Cambria Math" panose="02040503050406030204" pitchFamily="18" charset="0"/>
                          </a:rPr>
                          <m:t>2</m:t>
                        </m:r>
                      </m:sup>
                    </m:sSubSup>
                  </m:oMath>
                </a14:m>
                <a:r>
                  <a:rPr lang="zh-CN" altLang="en-US" sz="1200" dirty="0">
                    <a:solidFill>
                      <a:schemeClr val="bg1"/>
                    </a:solidFill>
                    <a:latin typeface="微软雅黑" panose="020B0503020204020204" pitchFamily="34" charset="-122"/>
                    <a:ea typeface="微软雅黑" panose="020B0503020204020204" pitchFamily="34" charset="-122"/>
                  </a:rPr>
                  <a:t>，如果多一只，即 </a:t>
                </a:r>
                <a:r>
                  <a:rPr lang="en-US" altLang="zh-CN" sz="1200" dirty="0">
                    <a:solidFill>
                      <a:schemeClr val="bg1"/>
                    </a:solidFill>
                    <a:latin typeface="微软雅黑" panose="020B0503020204020204" pitchFamily="34" charset="-122"/>
                    <a:ea typeface="微软雅黑" panose="020B0503020204020204" pitchFamily="34" charset="-122"/>
                  </a:rPr>
                  <a:t>k + 1,</a:t>
                </a:r>
                <a:r>
                  <a:rPr lang="zh-CN" altLang="en-US" sz="1200" dirty="0">
                    <a:solidFill>
                      <a:schemeClr val="bg1"/>
                    </a:solidFill>
                    <a:latin typeface="微软雅黑" panose="020B0503020204020204" pitchFamily="34" charset="-122"/>
                    <a:ea typeface="微软雅黑" panose="020B0503020204020204" pitchFamily="34" charset="-122"/>
                  </a:rPr>
                  <a:t>那么对应的方案数是 </a:t>
                </a:r>
                <a14:m>
                  <m:oMath xmlns:m="http://schemas.openxmlformats.org/officeDocument/2006/math">
                    <m:sSubSup>
                      <m:sSubSupPr>
                        <m:ctrlPr>
                          <a:rPr lang="en-US" altLang="zh-CN" sz="1200" i="1" dirty="0">
                            <a:solidFill>
                              <a:schemeClr val="bg1"/>
                            </a:solidFill>
                            <a:latin typeface="Cambria Math" panose="02040503050406030204" pitchFamily="18" charset="0"/>
                          </a:rPr>
                        </m:ctrlPr>
                      </m:sSubSupPr>
                      <m:e>
                        <m:r>
                          <a:rPr lang="en-US" altLang="zh-CN" sz="1200" i="1" dirty="0">
                            <a:solidFill>
                              <a:schemeClr val="bg1"/>
                            </a:solidFill>
                            <a:latin typeface="Cambria Math" panose="02040503050406030204" pitchFamily="18" charset="0"/>
                          </a:rPr>
                          <m:t>𝐶</m:t>
                        </m:r>
                      </m:e>
                      <m:sub>
                        <m:r>
                          <a:rPr lang="en-US" altLang="zh-CN" sz="1200" i="1" dirty="0">
                            <a:solidFill>
                              <a:schemeClr val="bg1"/>
                            </a:solidFill>
                            <a:latin typeface="Cambria Math" panose="02040503050406030204" pitchFamily="18" charset="0"/>
                          </a:rPr>
                          <m:t>𝑘</m:t>
                        </m:r>
                        <m:r>
                          <a:rPr lang="en-US" altLang="zh-CN" sz="1200" i="1" dirty="0">
                            <a:solidFill>
                              <a:schemeClr val="bg1"/>
                            </a:solidFill>
                            <a:latin typeface="Cambria Math" panose="02040503050406030204" pitchFamily="18" charset="0"/>
                          </a:rPr>
                          <m:t>+1</m:t>
                        </m:r>
                      </m:sub>
                      <m:sup>
                        <m:r>
                          <a:rPr lang="en-US" altLang="zh-CN" sz="1200" dirty="0">
                            <a:solidFill>
                              <a:schemeClr val="bg1"/>
                            </a:solidFill>
                            <a:latin typeface="Cambria Math" panose="02040503050406030204" pitchFamily="18" charset="0"/>
                          </a:rPr>
                          <m:t>2</m:t>
                        </m:r>
                      </m:sup>
                    </m:sSubSup>
                  </m:oMath>
                </a14:m>
                <a:r>
                  <a:rPr lang="zh-CN" altLang="en-US" sz="1200" dirty="0">
                    <a:solidFill>
                      <a:schemeClr val="bg1"/>
                    </a:solidFill>
                    <a:latin typeface="微软雅黑" panose="020B0503020204020204" pitchFamily="34" charset="-122"/>
                    <a:ea typeface="微软雅黑" panose="020B0503020204020204" pitchFamily="34" charset="-122"/>
                  </a:rPr>
                  <a:t>，多了</a:t>
                </a:r>
                <a:r>
                  <a:rPr lang="en-US" altLang="zh-CN" sz="1200" dirty="0">
                    <a:solidFill>
                      <a:schemeClr val="bg1"/>
                    </a:solidFill>
                    <a:latin typeface="微软雅黑" panose="020B0503020204020204" pitchFamily="34" charset="-122"/>
                    <a:ea typeface="微软雅黑" panose="020B0503020204020204" pitchFamily="34" charset="-122"/>
                  </a:rPr>
                  <a:t>k</a:t>
                </a:r>
                <a:r>
                  <a:rPr lang="zh-CN" altLang="en-US" sz="1200" dirty="0">
                    <a:solidFill>
                      <a:schemeClr val="bg1"/>
                    </a:solidFill>
                    <a:latin typeface="微软雅黑" panose="020B0503020204020204" pitchFamily="34" charset="-122"/>
                    <a:ea typeface="微软雅黑" panose="020B0503020204020204" pitchFamily="34" charset="-122"/>
                  </a:rPr>
                  <a:t>种方案数。那么少一只，就是逆过程。</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en-US" altLang="zh-CN" sz="1200" dirty="0">
                  <a:solidFill>
                    <a:schemeClr val="bg1"/>
                  </a:solidFill>
                  <a:latin typeface="微软雅黑" panose="020B0503020204020204" pitchFamily="34" charset="-122"/>
                  <a:ea typeface="微软雅黑" panose="020B0503020204020204" pitchFamily="34" charset="-122"/>
                </a:endParaRPr>
              </a:p>
            </p:txBody>
          </p:sp>
        </mc:Choice>
        <mc:Fallback xmlns="">
          <p:sp>
            <p:nvSpPr>
              <p:cNvPr id="7" name="矩形 6">
                <a:extLst>
                  <a:ext uri="{FF2B5EF4-FFF2-40B4-BE49-F238E27FC236}">
                    <a16:creationId xmlns:a16="http://schemas.microsoft.com/office/drawing/2014/main" id="{06D11C3C-97EC-4BE4-8E3D-81478AD20842}"/>
                  </a:ext>
                </a:extLst>
              </p:cNvPr>
              <p:cNvSpPr>
                <a:spLocks noRot="1" noChangeAspect="1" noMove="1" noResize="1" noEditPoints="1" noAdjustHandles="1" noChangeArrowheads="1" noChangeShapeType="1" noTextEdit="1"/>
              </p:cNvSpPr>
              <p:nvPr/>
            </p:nvSpPr>
            <p:spPr>
              <a:xfrm>
                <a:off x="696433" y="816779"/>
                <a:ext cx="5757529" cy="1754968"/>
              </a:xfrm>
              <a:prstGeom prst="rect">
                <a:avLst/>
              </a:prstGeom>
              <a:blipFill>
                <a:blip r:embed="rId2"/>
                <a:stretch>
                  <a:fillRect/>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52C48B49-B421-4BA3-AFE7-05FE823EB728}"/>
              </a:ext>
            </a:extLst>
          </p:cNvPr>
          <p:cNvSpPr/>
          <p:nvPr/>
        </p:nvSpPr>
        <p:spPr>
          <a:xfrm>
            <a:off x="696433" y="2180268"/>
            <a:ext cx="3107366" cy="1651093"/>
          </a:xfrm>
          <a:prstGeom prst="rect">
            <a:avLst/>
          </a:prstGeom>
        </p:spPr>
        <p:txBody>
          <a:bodyPr wrap="square">
            <a:spAutoFit/>
          </a:bodyPr>
          <a:lstStyle/>
          <a:p>
            <a:r>
              <a:rPr lang="en-US" altLang="zh-CN" sz="1013" dirty="0">
                <a:solidFill>
                  <a:srgbClr val="569CD6"/>
                </a:solidFill>
                <a:latin typeface="Consolas" panose="020B0609020204030204" pitchFamily="49" charset="0"/>
              </a:rPr>
              <a:t>void</a:t>
            </a:r>
            <a:r>
              <a:rPr lang="en-US" altLang="zh-CN" sz="1013" dirty="0">
                <a:solidFill>
                  <a:srgbClr val="D4D4D4"/>
                </a:solidFill>
                <a:latin typeface="Consolas" panose="020B0609020204030204" pitchFamily="49" charset="0"/>
              </a:rPr>
              <a:t> </a:t>
            </a:r>
            <a:r>
              <a:rPr lang="en-US" altLang="zh-CN" sz="1013" dirty="0">
                <a:solidFill>
                  <a:srgbClr val="DCDCAA"/>
                </a:solidFill>
                <a:latin typeface="Consolas" panose="020B0609020204030204" pitchFamily="49" charset="0"/>
              </a:rPr>
              <a:t>add</a:t>
            </a:r>
            <a:r>
              <a:rPr lang="en-US" altLang="zh-CN" sz="1013" dirty="0">
                <a:solidFill>
                  <a:srgbClr val="D4D4D4"/>
                </a:solidFill>
                <a:latin typeface="Consolas" panose="020B0609020204030204" pitchFamily="49" charset="0"/>
              </a:rPr>
              <a:t>(</a:t>
            </a:r>
            <a:r>
              <a:rPr lang="en-US" altLang="zh-CN" sz="1013" dirty="0">
                <a:solidFill>
                  <a:srgbClr val="569CD6"/>
                </a:solidFill>
                <a:latin typeface="Consolas" panose="020B0609020204030204" pitchFamily="49" charset="0"/>
              </a:rPr>
              <a:t>int</a:t>
            </a:r>
            <a:r>
              <a:rPr lang="en-US" altLang="zh-CN" sz="1013" dirty="0">
                <a:solidFill>
                  <a:srgbClr val="D4D4D4"/>
                </a:solidFill>
                <a:latin typeface="Consolas" panose="020B0609020204030204" pitchFamily="49" charset="0"/>
              </a:rPr>
              <a:t> </a:t>
            </a:r>
            <a:r>
              <a:rPr lang="en-US" altLang="zh-CN" sz="1013" dirty="0">
                <a:solidFill>
                  <a:srgbClr val="9CDCFE"/>
                </a:solidFill>
                <a:latin typeface="Consolas" panose="020B0609020204030204" pitchFamily="49" charset="0"/>
              </a:rPr>
              <a:t>cur</a:t>
            </a:r>
            <a:r>
              <a:rPr lang="en-US" altLang="zh-CN" sz="1013" dirty="0">
                <a:solidFill>
                  <a:srgbClr val="D4D4D4"/>
                </a:solidFill>
                <a:latin typeface="Consolas" panose="020B0609020204030204" pitchFamily="49" charset="0"/>
              </a:rPr>
              <a:t>)</a:t>
            </a:r>
          </a:p>
          <a:p>
            <a:r>
              <a:rPr lang="en-US" altLang="zh-CN" sz="1013" dirty="0">
                <a:solidFill>
                  <a:srgbClr val="D4D4D4"/>
                </a:solidFill>
                <a:latin typeface="Consolas" panose="020B0609020204030204" pitchFamily="49" charset="0"/>
              </a:rPr>
              <a:t>{</a:t>
            </a:r>
          </a:p>
          <a:p>
            <a:r>
              <a:rPr lang="en-US" altLang="zh-CN" sz="1013" dirty="0">
                <a:solidFill>
                  <a:srgbClr val="D4D4D4"/>
                </a:solidFill>
                <a:latin typeface="Consolas" panose="020B0609020204030204" pitchFamily="49" charset="0"/>
              </a:rPr>
              <a:t>    </a:t>
            </a:r>
            <a:r>
              <a:rPr lang="en-US" altLang="zh-CN" sz="1013" dirty="0">
                <a:solidFill>
                  <a:srgbClr val="9CDCFE"/>
                </a:solidFill>
                <a:latin typeface="Consolas" panose="020B0609020204030204" pitchFamily="49" charset="0"/>
              </a:rPr>
              <a:t>sum</a:t>
            </a:r>
            <a:r>
              <a:rPr lang="en-US" altLang="zh-CN" sz="1013" dirty="0">
                <a:solidFill>
                  <a:srgbClr val="D4D4D4"/>
                </a:solidFill>
                <a:latin typeface="Consolas" panose="020B0609020204030204" pitchFamily="49" charset="0"/>
              </a:rPr>
              <a:t>+=</a:t>
            </a:r>
            <a:r>
              <a:rPr lang="en-US" altLang="zh-CN" sz="1013" dirty="0" err="1">
                <a:solidFill>
                  <a:srgbClr val="9CDCFE"/>
                </a:solidFill>
                <a:latin typeface="Consolas" panose="020B0609020204030204" pitchFamily="49" charset="0"/>
              </a:rPr>
              <a:t>cnt</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cur</a:t>
            </a:r>
            <a:r>
              <a:rPr lang="en-US" altLang="zh-CN" sz="1013" dirty="0">
                <a:solidFill>
                  <a:srgbClr val="D4D4D4"/>
                </a:solidFill>
                <a:latin typeface="Consolas" panose="020B0609020204030204" pitchFamily="49" charset="0"/>
              </a:rPr>
              <a:t>];</a:t>
            </a:r>
          </a:p>
          <a:p>
            <a:r>
              <a:rPr lang="en-US" altLang="zh-CN" sz="1013" dirty="0">
                <a:solidFill>
                  <a:srgbClr val="D4D4D4"/>
                </a:solidFill>
                <a:latin typeface="Consolas" panose="020B0609020204030204" pitchFamily="49" charset="0"/>
              </a:rPr>
              <a:t>    </a:t>
            </a:r>
            <a:r>
              <a:rPr lang="en-US" altLang="zh-CN" sz="1013" dirty="0" err="1">
                <a:solidFill>
                  <a:srgbClr val="9CDCFE"/>
                </a:solidFill>
                <a:latin typeface="Consolas" panose="020B0609020204030204" pitchFamily="49" charset="0"/>
              </a:rPr>
              <a:t>cnt</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cur</a:t>
            </a:r>
            <a:r>
              <a:rPr lang="en-US" altLang="zh-CN" sz="1013" dirty="0">
                <a:solidFill>
                  <a:srgbClr val="D4D4D4"/>
                </a:solidFill>
                <a:latin typeface="Consolas" panose="020B0609020204030204" pitchFamily="49" charset="0"/>
              </a:rPr>
              <a:t>]++;</a:t>
            </a:r>
          </a:p>
          <a:p>
            <a:r>
              <a:rPr lang="en-US" altLang="zh-CN" sz="1013" dirty="0">
                <a:solidFill>
                  <a:srgbClr val="D4D4D4"/>
                </a:solidFill>
                <a:latin typeface="Consolas" panose="020B0609020204030204" pitchFamily="49" charset="0"/>
              </a:rPr>
              <a:t>}</a:t>
            </a:r>
          </a:p>
          <a:p>
            <a:r>
              <a:rPr lang="en-US" altLang="zh-CN" sz="1013" dirty="0">
                <a:solidFill>
                  <a:srgbClr val="569CD6"/>
                </a:solidFill>
                <a:latin typeface="Consolas" panose="020B0609020204030204" pitchFamily="49" charset="0"/>
              </a:rPr>
              <a:t>void</a:t>
            </a:r>
            <a:r>
              <a:rPr lang="en-US" altLang="zh-CN" sz="1013" dirty="0">
                <a:solidFill>
                  <a:srgbClr val="D4D4D4"/>
                </a:solidFill>
                <a:latin typeface="Consolas" panose="020B0609020204030204" pitchFamily="49" charset="0"/>
              </a:rPr>
              <a:t> </a:t>
            </a:r>
            <a:r>
              <a:rPr lang="en-US" altLang="zh-CN" sz="1013" dirty="0">
                <a:solidFill>
                  <a:srgbClr val="DCDCAA"/>
                </a:solidFill>
                <a:latin typeface="Consolas" panose="020B0609020204030204" pitchFamily="49" charset="0"/>
              </a:rPr>
              <a:t>del</a:t>
            </a:r>
            <a:r>
              <a:rPr lang="en-US" altLang="zh-CN" sz="1013" dirty="0">
                <a:solidFill>
                  <a:srgbClr val="D4D4D4"/>
                </a:solidFill>
                <a:latin typeface="Consolas" panose="020B0609020204030204" pitchFamily="49" charset="0"/>
              </a:rPr>
              <a:t>(</a:t>
            </a:r>
            <a:r>
              <a:rPr lang="en-US" altLang="zh-CN" sz="1013" dirty="0">
                <a:solidFill>
                  <a:srgbClr val="569CD6"/>
                </a:solidFill>
                <a:latin typeface="Consolas" panose="020B0609020204030204" pitchFamily="49" charset="0"/>
              </a:rPr>
              <a:t>int</a:t>
            </a:r>
            <a:r>
              <a:rPr lang="en-US" altLang="zh-CN" sz="1013" dirty="0">
                <a:solidFill>
                  <a:srgbClr val="D4D4D4"/>
                </a:solidFill>
                <a:latin typeface="Consolas" panose="020B0609020204030204" pitchFamily="49" charset="0"/>
              </a:rPr>
              <a:t> </a:t>
            </a:r>
            <a:r>
              <a:rPr lang="en-US" altLang="zh-CN" sz="1013" dirty="0">
                <a:solidFill>
                  <a:srgbClr val="9CDCFE"/>
                </a:solidFill>
                <a:latin typeface="Consolas" panose="020B0609020204030204" pitchFamily="49" charset="0"/>
              </a:rPr>
              <a:t>cur</a:t>
            </a:r>
            <a:r>
              <a:rPr lang="en-US" altLang="zh-CN" sz="1013" dirty="0">
                <a:solidFill>
                  <a:srgbClr val="D4D4D4"/>
                </a:solidFill>
                <a:latin typeface="Consolas" panose="020B0609020204030204" pitchFamily="49" charset="0"/>
              </a:rPr>
              <a:t>)</a:t>
            </a:r>
          </a:p>
          <a:p>
            <a:r>
              <a:rPr lang="en-US" altLang="zh-CN" sz="1013" dirty="0">
                <a:solidFill>
                  <a:srgbClr val="D4D4D4"/>
                </a:solidFill>
                <a:latin typeface="Consolas" panose="020B0609020204030204" pitchFamily="49" charset="0"/>
              </a:rPr>
              <a:t>{</a:t>
            </a:r>
          </a:p>
          <a:p>
            <a:r>
              <a:rPr lang="en-US" altLang="zh-CN" sz="1013" dirty="0">
                <a:solidFill>
                  <a:srgbClr val="D4D4D4"/>
                </a:solidFill>
                <a:latin typeface="Consolas" panose="020B0609020204030204" pitchFamily="49" charset="0"/>
              </a:rPr>
              <a:t>    --</a:t>
            </a:r>
            <a:r>
              <a:rPr lang="en-US" altLang="zh-CN" sz="1013" dirty="0" err="1">
                <a:solidFill>
                  <a:srgbClr val="9CDCFE"/>
                </a:solidFill>
                <a:latin typeface="Consolas" panose="020B0609020204030204" pitchFamily="49" charset="0"/>
              </a:rPr>
              <a:t>cnt</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cur</a:t>
            </a:r>
            <a:r>
              <a:rPr lang="en-US" altLang="zh-CN" sz="1013" dirty="0">
                <a:solidFill>
                  <a:srgbClr val="D4D4D4"/>
                </a:solidFill>
                <a:latin typeface="Consolas" panose="020B0609020204030204" pitchFamily="49" charset="0"/>
              </a:rPr>
              <a:t>];</a:t>
            </a:r>
          </a:p>
          <a:p>
            <a:r>
              <a:rPr lang="en-US" altLang="zh-CN" sz="1013" dirty="0">
                <a:solidFill>
                  <a:srgbClr val="D4D4D4"/>
                </a:solidFill>
                <a:latin typeface="Consolas" panose="020B0609020204030204" pitchFamily="49" charset="0"/>
              </a:rPr>
              <a:t>    </a:t>
            </a:r>
            <a:r>
              <a:rPr lang="en-US" altLang="zh-CN" sz="1013" dirty="0">
                <a:solidFill>
                  <a:srgbClr val="9CDCFE"/>
                </a:solidFill>
                <a:latin typeface="Consolas" panose="020B0609020204030204" pitchFamily="49" charset="0"/>
              </a:rPr>
              <a:t>sum</a:t>
            </a:r>
            <a:r>
              <a:rPr lang="en-US" altLang="zh-CN" sz="1013" dirty="0">
                <a:solidFill>
                  <a:srgbClr val="D4D4D4"/>
                </a:solidFill>
                <a:latin typeface="Consolas" panose="020B0609020204030204" pitchFamily="49" charset="0"/>
              </a:rPr>
              <a:t>-=</a:t>
            </a:r>
            <a:r>
              <a:rPr lang="en-US" altLang="zh-CN" sz="1013" dirty="0" err="1">
                <a:solidFill>
                  <a:srgbClr val="9CDCFE"/>
                </a:solidFill>
                <a:latin typeface="Consolas" panose="020B0609020204030204" pitchFamily="49" charset="0"/>
              </a:rPr>
              <a:t>cnt</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cur</a:t>
            </a:r>
            <a:r>
              <a:rPr lang="en-US" altLang="zh-CN" sz="1013" dirty="0">
                <a:solidFill>
                  <a:srgbClr val="D4D4D4"/>
                </a:solidFill>
                <a:latin typeface="Consolas" panose="020B0609020204030204" pitchFamily="49" charset="0"/>
              </a:rPr>
              <a:t>];</a:t>
            </a:r>
          </a:p>
          <a:p>
            <a:r>
              <a:rPr lang="en-US" altLang="zh-CN" sz="1013" dirty="0">
                <a:solidFill>
                  <a:srgbClr val="D4D4D4"/>
                </a:solidFill>
                <a:latin typeface="Consolas" panose="020B0609020204030204" pitchFamily="49" charset="0"/>
              </a:rPr>
              <a:t>}</a:t>
            </a:r>
          </a:p>
        </p:txBody>
      </p:sp>
      <p:pic>
        <p:nvPicPr>
          <p:cNvPr id="5" name="图片 4">
            <a:extLst>
              <a:ext uri="{FF2B5EF4-FFF2-40B4-BE49-F238E27FC236}">
                <a16:creationId xmlns:a16="http://schemas.microsoft.com/office/drawing/2014/main" id="{867B9E16-F751-46ED-9855-8A5E82ADE9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283259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883729D-B138-4E9F-B5A9-C5B31AB7157A}"/>
              </a:ext>
            </a:extLst>
          </p:cNvPr>
          <p:cNvSpPr/>
          <p:nvPr/>
        </p:nvSpPr>
        <p:spPr>
          <a:xfrm>
            <a:off x="135473" y="222838"/>
            <a:ext cx="2526654" cy="300082"/>
          </a:xfrm>
          <a:prstGeom prst="rect">
            <a:avLst/>
          </a:prstGeom>
        </p:spPr>
        <p:txBody>
          <a:bodyPr wrap="none">
            <a:spAutoFit/>
          </a:bodyPr>
          <a:lstStyle/>
          <a:p>
            <a:r>
              <a:rPr lang="en-US" altLang="zh-CN" dirty="0">
                <a:solidFill>
                  <a:schemeClr val="bg1"/>
                </a:solidFill>
                <a:latin typeface="微软雅黑" panose="020B0503020204020204" pitchFamily="34" charset="-122"/>
                <a:ea typeface="微软雅黑" panose="020B0503020204020204" pitchFamily="34" charset="-122"/>
              </a:rPr>
              <a:t>P1494 [</a:t>
            </a:r>
            <a:r>
              <a:rPr lang="zh-CN" altLang="en-US" dirty="0">
                <a:solidFill>
                  <a:schemeClr val="bg1"/>
                </a:solidFill>
                <a:latin typeface="微软雅黑" panose="020B0503020204020204" pitchFamily="34" charset="-122"/>
                <a:ea typeface="微软雅黑" panose="020B0503020204020204" pitchFamily="34" charset="-122"/>
              </a:rPr>
              <a:t>国家集训队</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小</a:t>
            </a:r>
            <a:r>
              <a:rPr lang="en-US" altLang="zh-CN" dirty="0">
                <a:solidFill>
                  <a:schemeClr val="bg1"/>
                </a:solidFill>
                <a:latin typeface="微软雅黑" panose="020B0503020204020204" pitchFamily="34" charset="-122"/>
                <a:ea typeface="微软雅黑" panose="020B0503020204020204" pitchFamily="34" charset="-122"/>
              </a:rPr>
              <a:t>Z</a:t>
            </a:r>
            <a:r>
              <a:rPr lang="zh-CN" altLang="en-US" dirty="0">
                <a:solidFill>
                  <a:schemeClr val="bg1"/>
                </a:solidFill>
                <a:latin typeface="微软雅黑" panose="020B0503020204020204" pitchFamily="34" charset="-122"/>
                <a:ea typeface="微软雅黑" panose="020B0503020204020204" pitchFamily="34" charset="-122"/>
              </a:rPr>
              <a:t>的袜子</a:t>
            </a:r>
          </a:p>
        </p:txBody>
      </p:sp>
      <p:sp>
        <p:nvSpPr>
          <p:cNvPr id="6" name="矩形 5">
            <a:extLst>
              <a:ext uri="{FF2B5EF4-FFF2-40B4-BE49-F238E27FC236}">
                <a16:creationId xmlns:a16="http://schemas.microsoft.com/office/drawing/2014/main" id="{517389C6-BC9E-4EF3-8EE4-73D2AC952EDC}"/>
              </a:ext>
            </a:extLst>
          </p:cNvPr>
          <p:cNvSpPr/>
          <p:nvPr/>
        </p:nvSpPr>
        <p:spPr>
          <a:xfrm>
            <a:off x="1100471" y="1412226"/>
            <a:ext cx="4976038" cy="377411"/>
          </a:xfrm>
          <a:prstGeom prst="rect">
            <a:avLst/>
          </a:prstGeom>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我们再考虑怎么解决多次查询。利用莫队思想。</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F940B68-640D-4D7F-83B6-5563346F8C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383036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704D2AC-7138-4AB2-92FF-246D50951FFA}"/>
              </a:ext>
            </a:extLst>
          </p:cNvPr>
          <p:cNvSpPr/>
          <p:nvPr/>
        </p:nvSpPr>
        <p:spPr>
          <a:xfrm>
            <a:off x="141323" y="777008"/>
            <a:ext cx="4112142" cy="1338828"/>
          </a:xfrm>
          <a:prstGeom prst="rect">
            <a:avLst/>
          </a:prstGeom>
        </p:spPr>
        <p:txBody>
          <a:bodyPr wrap="square">
            <a:spAutoFit/>
          </a:bodyPr>
          <a:lstStyle/>
          <a:p>
            <a:r>
              <a:rPr lang="en-US" altLang="zh-CN" sz="900" dirty="0">
                <a:solidFill>
                  <a:srgbClr val="569CD6"/>
                </a:solidFill>
                <a:latin typeface="Consolas" panose="020B0609020204030204" pitchFamily="49" charset="0"/>
              </a:rPr>
              <a:t>struct</a:t>
            </a:r>
            <a:r>
              <a:rPr lang="en-US" altLang="zh-CN" sz="900" dirty="0">
                <a:solidFill>
                  <a:srgbClr val="D4D4D4"/>
                </a:solidFill>
                <a:latin typeface="Consolas" panose="020B0609020204030204" pitchFamily="49" charset="0"/>
              </a:rPr>
              <a:t> </a:t>
            </a:r>
            <a:r>
              <a:rPr lang="en-US" altLang="zh-CN" sz="900" dirty="0">
                <a:solidFill>
                  <a:srgbClr val="4EC9B0"/>
                </a:solidFill>
                <a:latin typeface="Consolas" panose="020B0609020204030204" pitchFamily="49" charset="0"/>
              </a:rPr>
              <a:t>Query</a:t>
            </a:r>
            <a:endParaRPr lang="en-US" altLang="zh-CN" sz="900" dirty="0">
              <a:solidFill>
                <a:srgbClr val="D4D4D4"/>
              </a:solidFill>
              <a:latin typeface="Consolas" panose="020B0609020204030204" pitchFamily="49" charset="0"/>
            </a:endParaRPr>
          </a:p>
          <a:p>
            <a:r>
              <a:rPr lang="en-US" altLang="zh-CN" sz="900" dirty="0">
                <a:solidFill>
                  <a:srgbClr val="D4D4D4"/>
                </a:solidFill>
                <a:latin typeface="Consolas" panose="020B0609020204030204" pitchFamily="49" charset="0"/>
              </a:rPr>
              <a:t>{</a:t>
            </a:r>
          </a:p>
          <a:p>
            <a:r>
              <a:rPr lang="en-US" altLang="zh-CN" sz="900" dirty="0">
                <a:solidFill>
                  <a:srgbClr val="D4D4D4"/>
                </a:solidFill>
                <a:latin typeface="Consolas" panose="020B0609020204030204" pitchFamily="49" charset="0"/>
              </a:rPr>
              <a:t>    </a:t>
            </a:r>
            <a:r>
              <a:rPr lang="en-US" altLang="zh-CN" sz="900" dirty="0">
                <a:solidFill>
                  <a:srgbClr val="569CD6"/>
                </a:solidFill>
                <a:latin typeface="Consolas" panose="020B0609020204030204" pitchFamily="49" charset="0"/>
              </a:rPr>
              <a:t>int</a:t>
            </a:r>
            <a:r>
              <a:rPr lang="en-US" altLang="zh-CN" sz="900" dirty="0">
                <a:solidFill>
                  <a:srgbClr val="D4D4D4"/>
                </a:solidFill>
                <a:latin typeface="Consolas" panose="020B0609020204030204" pitchFamily="49" charset="0"/>
              </a:rPr>
              <a:t> </a:t>
            </a:r>
            <a:r>
              <a:rPr lang="en-US" altLang="zh-CN" sz="900" dirty="0" err="1">
                <a:solidFill>
                  <a:srgbClr val="9CDCFE"/>
                </a:solidFill>
                <a:latin typeface="Consolas" panose="020B0609020204030204" pitchFamily="49" charset="0"/>
              </a:rPr>
              <a:t>l</a:t>
            </a:r>
            <a:r>
              <a:rPr lang="en-US" altLang="zh-CN" sz="900" dirty="0" err="1">
                <a:solidFill>
                  <a:srgbClr val="D4D4D4"/>
                </a:solidFill>
                <a:latin typeface="Consolas" panose="020B0609020204030204" pitchFamily="49" charset="0"/>
              </a:rPr>
              <a:t>,</a:t>
            </a:r>
            <a:r>
              <a:rPr lang="en-US" altLang="zh-CN" sz="900" dirty="0" err="1">
                <a:solidFill>
                  <a:srgbClr val="9CDCFE"/>
                </a:solidFill>
                <a:latin typeface="Consolas" panose="020B0609020204030204" pitchFamily="49" charset="0"/>
              </a:rPr>
              <a:t>r</a:t>
            </a:r>
            <a:r>
              <a:rPr lang="en-US" altLang="zh-CN" sz="900" dirty="0" err="1">
                <a:solidFill>
                  <a:srgbClr val="D4D4D4"/>
                </a:solidFill>
                <a:latin typeface="Consolas" panose="020B0609020204030204" pitchFamily="49" charset="0"/>
              </a:rPr>
              <a:t>,</a:t>
            </a:r>
            <a:r>
              <a:rPr lang="en-US" altLang="zh-CN" sz="900" dirty="0" err="1">
                <a:solidFill>
                  <a:srgbClr val="9CDCFE"/>
                </a:solidFill>
                <a:latin typeface="Consolas" panose="020B0609020204030204" pitchFamily="49" charset="0"/>
              </a:rPr>
              <a:t>id</a:t>
            </a:r>
            <a:r>
              <a:rPr lang="en-US" altLang="zh-CN" sz="900" dirty="0">
                <a:solidFill>
                  <a:srgbClr val="D4D4D4"/>
                </a:solidFill>
                <a:latin typeface="Consolas" panose="020B0609020204030204" pitchFamily="49" charset="0"/>
              </a:rPr>
              <a:t>;</a:t>
            </a:r>
          </a:p>
          <a:p>
            <a:r>
              <a:rPr lang="en-US" altLang="zh-CN" sz="900" dirty="0">
                <a:solidFill>
                  <a:srgbClr val="D4D4D4"/>
                </a:solidFill>
                <a:latin typeface="Consolas" panose="020B0609020204030204" pitchFamily="49" charset="0"/>
              </a:rPr>
              <a:t>    </a:t>
            </a:r>
            <a:r>
              <a:rPr lang="en-US" altLang="zh-CN" sz="900" dirty="0">
                <a:solidFill>
                  <a:srgbClr val="569CD6"/>
                </a:solidFill>
                <a:latin typeface="Consolas" panose="020B0609020204030204" pitchFamily="49" charset="0"/>
              </a:rPr>
              <a:t>bool</a:t>
            </a:r>
            <a:r>
              <a:rPr lang="en-US" altLang="zh-CN" sz="900" dirty="0">
                <a:solidFill>
                  <a:srgbClr val="D4D4D4"/>
                </a:solidFill>
                <a:latin typeface="Consolas" panose="020B0609020204030204" pitchFamily="49" charset="0"/>
              </a:rPr>
              <a:t> </a:t>
            </a:r>
            <a:r>
              <a:rPr lang="en-US" altLang="zh-CN" sz="900" dirty="0">
                <a:solidFill>
                  <a:srgbClr val="DCDCAA"/>
                </a:solidFill>
                <a:latin typeface="Consolas" panose="020B0609020204030204" pitchFamily="49" charset="0"/>
              </a:rPr>
              <a:t>operator&lt;</a:t>
            </a:r>
            <a:r>
              <a:rPr lang="en-US" altLang="zh-CN" sz="900" dirty="0">
                <a:solidFill>
                  <a:srgbClr val="D4D4D4"/>
                </a:solidFill>
                <a:latin typeface="Consolas" panose="020B0609020204030204" pitchFamily="49" charset="0"/>
              </a:rPr>
              <a:t>(</a:t>
            </a:r>
            <a:r>
              <a:rPr lang="en-US" altLang="zh-CN" sz="900" dirty="0">
                <a:solidFill>
                  <a:srgbClr val="569CD6"/>
                </a:solidFill>
                <a:latin typeface="Consolas" panose="020B0609020204030204" pitchFamily="49" charset="0"/>
              </a:rPr>
              <a:t>const</a:t>
            </a:r>
            <a:r>
              <a:rPr lang="en-US" altLang="zh-CN" sz="900" dirty="0">
                <a:solidFill>
                  <a:srgbClr val="D4D4D4"/>
                </a:solidFill>
                <a:latin typeface="Consolas" panose="020B0609020204030204" pitchFamily="49" charset="0"/>
              </a:rPr>
              <a:t> </a:t>
            </a:r>
            <a:r>
              <a:rPr lang="en-US" altLang="zh-CN" sz="900" dirty="0">
                <a:solidFill>
                  <a:srgbClr val="4EC9B0"/>
                </a:solidFill>
                <a:latin typeface="Consolas" panose="020B0609020204030204" pitchFamily="49" charset="0"/>
              </a:rPr>
              <a:t>Query</a:t>
            </a:r>
            <a:r>
              <a:rPr lang="en-US" altLang="zh-CN" sz="900" dirty="0">
                <a:solidFill>
                  <a:srgbClr val="569CD6"/>
                </a:solidFill>
                <a:latin typeface="Consolas" panose="020B0609020204030204" pitchFamily="49" charset="0"/>
              </a:rPr>
              <a:t>&amp;</a:t>
            </a:r>
            <a:r>
              <a:rPr lang="en-US" altLang="zh-CN" sz="900" dirty="0">
                <a:solidFill>
                  <a:srgbClr val="D4D4D4"/>
                </a:solidFill>
                <a:latin typeface="Consolas" panose="020B0609020204030204" pitchFamily="49" charset="0"/>
              </a:rPr>
              <a:t> </a:t>
            </a:r>
            <a:r>
              <a:rPr lang="en-US" altLang="zh-CN" sz="900" dirty="0">
                <a:solidFill>
                  <a:srgbClr val="9CDCFE"/>
                </a:solidFill>
                <a:latin typeface="Consolas" panose="020B0609020204030204" pitchFamily="49" charset="0"/>
              </a:rPr>
              <a:t>sec</a:t>
            </a:r>
            <a:r>
              <a:rPr lang="en-US" altLang="zh-CN" sz="900" dirty="0">
                <a:solidFill>
                  <a:srgbClr val="D4D4D4"/>
                </a:solidFill>
                <a:latin typeface="Consolas" panose="020B0609020204030204" pitchFamily="49" charset="0"/>
              </a:rPr>
              <a:t>)</a:t>
            </a:r>
            <a:r>
              <a:rPr lang="en-US" altLang="zh-CN" sz="900" dirty="0">
                <a:solidFill>
                  <a:srgbClr val="569CD6"/>
                </a:solidFill>
                <a:latin typeface="Consolas" panose="020B0609020204030204" pitchFamily="49" charset="0"/>
              </a:rPr>
              <a:t>const</a:t>
            </a:r>
            <a:endParaRPr lang="en-US" altLang="zh-CN" sz="900" dirty="0">
              <a:solidFill>
                <a:srgbClr val="D4D4D4"/>
              </a:solidFill>
              <a:latin typeface="Consolas" panose="020B0609020204030204" pitchFamily="49" charset="0"/>
            </a:endParaRPr>
          </a:p>
          <a:p>
            <a:r>
              <a:rPr lang="en-US" altLang="zh-CN" sz="900" dirty="0">
                <a:solidFill>
                  <a:srgbClr val="D4D4D4"/>
                </a:solidFill>
                <a:latin typeface="Consolas" panose="020B0609020204030204" pitchFamily="49" charset="0"/>
              </a:rPr>
              <a:t>    {</a:t>
            </a:r>
          </a:p>
          <a:p>
            <a:r>
              <a:rPr lang="en-US" altLang="zh-CN" sz="900" dirty="0">
                <a:solidFill>
                  <a:srgbClr val="D4D4D4"/>
                </a:solidFill>
                <a:latin typeface="Consolas" panose="020B0609020204030204" pitchFamily="49" charset="0"/>
              </a:rPr>
              <a:t>        </a:t>
            </a:r>
            <a:r>
              <a:rPr lang="en-US" altLang="zh-CN" sz="900" dirty="0">
                <a:solidFill>
                  <a:srgbClr val="C586C0"/>
                </a:solidFill>
                <a:latin typeface="Consolas" panose="020B0609020204030204" pitchFamily="49" charset="0"/>
              </a:rPr>
              <a:t>if</a:t>
            </a:r>
            <a:r>
              <a:rPr lang="en-US" altLang="zh-CN" sz="900" dirty="0">
                <a:solidFill>
                  <a:srgbClr val="D4D4D4"/>
                </a:solidFill>
                <a:latin typeface="Consolas" panose="020B0609020204030204" pitchFamily="49" charset="0"/>
              </a:rPr>
              <a:t>(</a:t>
            </a:r>
            <a:r>
              <a:rPr lang="en-US" altLang="zh-CN" sz="900" dirty="0">
                <a:solidFill>
                  <a:srgbClr val="9CDCFE"/>
                </a:solidFill>
                <a:latin typeface="Consolas" panose="020B0609020204030204" pitchFamily="49" charset="0"/>
              </a:rPr>
              <a:t>l</a:t>
            </a:r>
            <a:r>
              <a:rPr lang="en-US" altLang="zh-CN" sz="900" dirty="0">
                <a:solidFill>
                  <a:srgbClr val="D4D4D4"/>
                </a:solidFill>
                <a:latin typeface="Consolas" panose="020B0609020204030204" pitchFamily="49" charset="0"/>
              </a:rPr>
              <a:t>/</a:t>
            </a:r>
            <a:r>
              <a:rPr lang="en-US" altLang="zh-CN" sz="900" dirty="0" err="1">
                <a:solidFill>
                  <a:srgbClr val="9CDCFE"/>
                </a:solidFill>
                <a:latin typeface="Consolas" panose="020B0609020204030204" pitchFamily="49" charset="0"/>
              </a:rPr>
              <a:t>block_size</a:t>
            </a:r>
            <a:r>
              <a:rPr lang="en-US" altLang="zh-CN" sz="900" dirty="0">
                <a:solidFill>
                  <a:srgbClr val="D4D4D4"/>
                </a:solidFill>
                <a:latin typeface="Consolas" panose="020B0609020204030204" pitchFamily="49" charset="0"/>
              </a:rPr>
              <a:t>!=</a:t>
            </a:r>
            <a:r>
              <a:rPr lang="en-US" altLang="zh-CN" sz="900" dirty="0" err="1">
                <a:solidFill>
                  <a:srgbClr val="9CDCFE"/>
                </a:solidFill>
                <a:latin typeface="Consolas" panose="020B0609020204030204" pitchFamily="49" charset="0"/>
              </a:rPr>
              <a:t>sec</a:t>
            </a:r>
            <a:r>
              <a:rPr lang="en-US" altLang="zh-CN" sz="900" dirty="0" err="1">
                <a:solidFill>
                  <a:srgbClr val="D4D4D4"/>
                </a:solidFill>
                <a:latin typeface="Consolas" panose="020B0609020204030204" pitchFamily="49" charset="0"/>
              </a:rPr>
              <a:t>.</a:t>
            </a:r>
            <a:r>
              <a:rPr lang="en-US" altLang="zh-CN" sz="900" dirty="0" err="1">
                <a:solidFill>
                  <a:srgbClr val="9CDCFE"/>
                </a:solidFill>
                <a:latin typeface="Consolas" panose="020B0609020204030204" pitchFamily="49" charset="0"/>
              </a:rPr>
              <a:t>l</a:t>
            </a:r>
            <a:r>
              <a:rPr lang="en-US" altLang="zh-CN" sz="900" dirty="0">
                <a:solidFill>
                  <a:srgbClr val="D4D4D4"/>
                </a:solidFill>
                <a:latin typeface="Consolas" panose="020B0609020204030204" pitchFamily="49" charset="0"/>
              </a:rPr>
              <a:t>/</a:t>
            </a:r>
            <a:r>
              <a:rPr lang="en-US" altLang="zh-CN" sz="900" dirty="0" err="1">
                <a:solidFill>
                  <a:srgbClr val="9CDCFE"/>
                </a:solidFill>
                <a:latin typeface="Consolas" panose="020B0609020204030204" pitchFamily="49" charset="0"/>
              </a:rPr>
              <a:t>block_size</a:t>
            </a:r>
            <a:r>
              <a:rPr lang="en-US" altLang="zh-CN" sz="900" dirty="0">
                <a:solidFill>
                  <a:srgbClr val="D4D4D4"/>
                </a:solidFill>
                <a:latin typeface="Consolas" panose="020B0609020204030204" pitchFamily="49" charset="0"/>
              </a:rPr>
              <a:t>)</a:t>
            </a:r>
            <a:r>
              <a:rPr lang="en-US" altLang="zh-CN" sz="900" dirty="0">
                <a:solidFill>
                  <a:srgbClr val="C586C0"/>
                </a:solidFill>
                <a:latin typeface="Consolas" panose="020B0609020204030204" pitchFamily="49" charset="0"/>
              </a:rPr>
              <a:t>return</a:t>
            </a:r>
            <a:r>
              <a:rPr lang="en-US" altLang="zh-CN" sz="900" dirty="0">
                <a:solidFill>
                  <a:srgbClr val="D4D4D4"/>
                </a:solidFill>
                <a:latin typeface="Consolas" panose="020B0609020204030204" pitchFamily="49" charset="0"/>
              </a:rPr>
              <a:t> </a:t>
            </a:r>
            <a:r>
              <a:rPr lang="en-US" altLang="zh-CN" sz="900" dirty="0">
                <a:solidFill>
                  <a:srgbClr val="9CDCFE"/>
                </a:solidFill>
                <a:latin typeface="Consolas" panose="020B0609020204030204" pitchFamily="49" charset="0"/>
              </a:rPr>
              <a:t>l</a:t>
            </a:r>
            <a:r>
              <a:rPr lang="en-US" altLang="zh-CN" sz="900" dirty="0">
                <a:solidFill>
                  <a:srgbClr val="D4D4D4"/>
                </a:solidFill>
                <a:latin typeface="Consolas" panose="020B0609020204030204" pitchFamily="49" charset="0"/>
              </a:rPr>
              <a:t>&lt;</a:t>
            </a:r>
            <a:r>
              <a:rPr lang="en-US" altLang="zh-CN" sz="900" dirty="0" err="1">
                <a:solidFill>
                  <a:srgbClr val="9CDCFE"/>
                </a:solidFill>
                <a:latin typeface="Consolas" panose="020B0609020204030204" pitchFamily="49" charset="0"/>
              </a:rPr>
              <a:t>sec</a:t>
            </a:r>
            <a:r>
              <a:rPr lang="en-US" altLang="zh-CN" sz="900" dirty="0" err="1">
                <a:solidFill>
                  <a:srgbClr val="D4D4D4"/>
                </a:solidFill>
                <a:latin typeface="Consolas" panose="020B0609020204030204" pitchFamily="49" charset="0"/>
              </a:rPr>
              <a:t>.</a:t>
            </a:r>
            <a:r>
              <a:rPr lang="en-US" altLang="zh-CN" sz="900" dirty="0" err="1">
                <a:solidFill>
                  <a:srgbClr val="9CDCFE"/>
                </a:solidFill>
                <a:latin typeface="Consolas" panose="020B0609020204030204" pitchFamily="49" charset="0"/>
              </a:rPr>
              <a:t>l</a:t>
            </a:r>
            <a:r>
              <a:rPr lang="en-US" altLang="zh-CN" sz="900" dirty="0">
                <a:solidFill>
                  <a:srgbClr val="D4D4D4"/>
                </a:solidFill>
                <a:latin typeface="Consolas" panose="020B0609020204030204" pitchFamily="49" charset="0"/>
              </a:rPr>
              <a:t>;</a:t>
            </a:r>
          </a:p>
          <a:p>
            <a:r>
              <a:rPr lang="en-US" altLang="zh-CN" sz="900" dirty="0">
                <a:solidFill>
                  <a:srgbClr val="D4D4D4"/>
                </a:solidFill>
                <a:latin typeface="Consolas" panose="020B0609020204030204" pitchFamily="49" charset="0"/>
              </a:rPr>
              <a:t>        </a:t>
            </a:r>
            <a:r>
              <a:rPr lang="en-US" altLang="zh-CN" sz="900" dirty="0">
                <a:solidFill>
                  <a:srgbClr val="C586C0"/>
                </a:solidFill>
                <a:latin typeface="Consolas" panose="020B0609020204030204" pitchFamily="49" charset="0"/>
              </a:rPr>
              <a:t>return</a:t>
            </a:r>
            <a:r>
              <a:rPr lang="en-US" altLang="zh-CN" sz="900" dirty="0">
                <a:solidFill>
                  <a:srgbClr val="D4D4D4"/>
                </a:solidFill>
                <a:latin typeface="Consolas" panose="020B0609020204030204" pitchFamily="49" charset="0"/>
              </a:rPr>
              <a:t> </a:t>
            </a:r>
            <a:r>
              <a:rPr lang="en-US" altLang="zh-CN" sz="900" dirty="0">
                <a:solidFill>
                  <a:srgbClr val="9CDCFE"/>
                </a:solidFill>
                <a:latin typeface="Consolas" panose="020B0609020204030204" pitchFamily="49" charset="0"/>
              </a:rPr>
              <a:t>r</a:t>
            </a:r>
            <a:r>
              <a:rPr lang="en-US" altLang="zh-CN" sz="900" dirty="0">
                <a:solidFill>
                  <a:srgbClr val="D4D4D4"/>
                </a:solidFill>
                <a:latin typeface="Consolas" panose="020B0609020204030204" pitchFamily="49" charset="0"/>
              </a:rPr>
              <a:t>&lt;</a:t>
            </a:r>
            <a:r>
              <a:rPr lang="en-US" altLang="zh-CN" sz="900" dirty="0" err="1">
                <a:solidFill>
                  <a:srgbClr val="9CDCFE"/>
                </a:solidFill>
                <a:latin typeface="Consolas" panose="020B0609020204030204" pitchFamily="49" charset="0"/>
              </a:rPr>
              <a:t>sec</a:t>
            </a:r>
            <a:r>
              <a:rPr lang="en-US" altLang="zh-CN" sz="900" dirty="0" err="1">
                <a:solidFill>
                  <a:srgbClr val="D4D4D4"/>
                </a:solidFill>
                <a:latin typeface="Consolas" panose="020B0609020204030204" pitchFamily="49" charset="0"/>
              </a:rPr>
              <a:t>.</a:t>
            </a:r>
            <a:r>
              <a:rPr lang="en-US" altLang="zh-CN" sz="900" dirty="0" err="1">
                <a:solidFill>
                  <a:srgbClr val="9CDCFE"/>
                </a:solidFill>
                <a:latin typeface="Consolas" panose="020B0609020204030204" pitchFamily="49" charset="0"/>
              </a:rPr>
              <a:t>r</a:t>
            </a:r>
            <a:r>
              <a:rPr lang="en-US" altLang="zh-CN" sz="900" dirty="0">
                <a:solidFill>
                  <a:srgbClr val="D4D4D4"/>
                </a:solidFill>
                <a:latin typeface="Consolas" panose="020B0609020204030204" pitchFamily="49" charset="0"/>
              </a:rPr>
              <a:t>;</a:t>
            </a:r>
          </a:p>
          <a:p>
            <a:r>
              <a:rPr lang="en-US" altLang="zh-CN" sz="900" dirty="0">
                <a:solidFill>
                  <a:srgbClr val="D4D4D4"/>
                </a:solidFill>
                <a:latin typeface="Consolas" panose="020B0609020204030204" pitchFamily="49" charset="0"/>
              </a:rPr>
              <a:t>    }</a:t>
            </a:r>
          </a:p>
          <a:p>
            <a:r>
              <a:rPr lang="en-US" altLang="zh-CN" sz="900" dirty="0">
                <a:solidFill>
                  <a:srgbClr val="D4D4D4"/>
                </a:solidFill>
                <a:latin typeface="Consolas" panose="020B0609020204030204" pitchFamily="49" charset="0"/>
              </a:rPr>
              <a:t>}</a:t>
            </a:r>
            <a:r>
              <a:rPr lang="en-US" altLang="zh-CN" sz="900" dirty="0">
                <a:solidFill>
                  <a:srgbClr val="9CDCFE"/>
                </a:solidFill>
                <a:latin typeface="Consolas" panose="020B0609020204030204" pitchFamily="49" charset="0"/>
              </a:rPr>
              <a:t>q</a:t>
            </a:r>
            <a:r>
              <a:rPr lang="en-US" altLang="zh-CN" sz="900" dirty="0">
                <a:solidFill>
                  <a:srgbClr val="D4D4D4"/>
                </a:solidFill>
                <a:latin typeface="Consolas" panose="020B0609020204030204" pitchFamily="49" charset="0"/>
              </a:rPr>
              <a:t>[</a:t>
            </a:r>
            <a:r>
              <a:rPr lang="en-US" altLang="zh-CN" sz="900" dirty="0" err="1">
                <a:solidFill>
                  <a:srgbClr val="D4D4D4"/>
                </a:solidFill>
                <a:latin typeface="Consolas" panose="020B0609020204030204" pitchFamily="49" charset="0"/>
              </a:rPr>
              <a:t>maxn</a:t>
            </a:r>
            <a:r>
              <a:rPr lang="en-US" altLang="zh-CN" sz="900" dirty="0">
                <a:solidFill>
                  <a:srgbClr val="D4D4D4"/>
                </a:solidFill>
                <a:latin typeface="Consolas" panose="020B0609020204030204" pitchFamily="49" charset="0"/>
              </a:rPr>
              <a:t>];</a:t>
            </a:r>
          </a:p>
        </p:txBody>
      </p:sp>
      <p:sp>
        <p:nvSpPr>
          <p:cNvPr id="5" name="矩形 4">
            <a:extLst>
              <a:ext uri="{FF2B5EF4-FFF2-40B4-BE49-F238E27FC236}">
                <a16:creationId xmlns:a16="http://schemas.microsoft.com/office/drawing/2014/main" id="{57C0BA6C-92EC-4ABE-AE5F-F4ADEDA082C4}"/>
              </a:ext>
            </a:extLst>
          </p:cNvPr>
          <p:cNvSpPr/>
          <p:nvPr/>
        </p:nvSpPr>
        <p:spPr>
          <a:xfrm>
            <a:off x="141323" y="2233972"/>
            <a:ext cx="1847408" cy="1631216"/>
          </a:xfrm>
          <a:prstGeom prst="rect">
            <a:avLst/>
          </a:prstGeom>
        </p:spPr>
        <p:txBody>
          <a:bodyPr wrap="square">
            <a:spAutoFit/>
          </a:bodyPr>
          <a:lstStyle/>
          <a:p>
            <a:r>
              <a:rPr lang="en-US" altLang="zh-CN" sz="1000" dirty="0">
                <a:solidFill>
                  <a:srgbClr val="569CD6"/>
                </a:solidFill>
                <a:latin typeface="Consolas" panose="020B0609020204030204" pitchFamily="49" charset="0"/>
              </a:rPr>
              <a:t>void</a:t>
            </a:r>
            <a:r>
              <a:rPr lang="en-US" altLang="zh-CN" sz="1000" dirty="0">
                <a:solidFill>
                  <a:srgbClr val="D4D4D4"/>
                </a:solidFill>
                <a:latin typeface="Consolas" panose="020B0609020204030204" pitchFamily="49" charset="0"/>
              </a:rPr>
              <a:t> </a:t>
            </a:r>
            <a:r>
              <a:rPr lang="en-US" altLang="zh-CN" sz="1000" dirty="0">
                <a:solidFill>
                  <a:srgbClr val="DCDCAA"/>
                </a:solidFill>
                <a:latin typeface="Consolas" panose="020B0609020204030204" pitchFamily="49" charset="0"/>
              </a:rPr>
              <a:t>add</a:t>
            </a:r>
            <a:r>
              <a:rPr lang="en-US" altLang="zh-CN" sz="1000" dirty="0">
                <a:solidFill>
                  <a:srgbClr val="D4D4D4"/>
                </a:solidFill>
                <a:latin typeface="Consolas" panose="020B0609020204030204" pitchFamily="49" charset="0"/>
              </a:rPr>
              <a:t>(</a:t>
            </a:r>
            <a:r>
              <a:rPr lang="en-US" altLang="zh-CN" sz="1000" dirty="0">
                <a:solidFill>
                  <a:srgbClr val="569CD6"/>
                </a:solidFill>
                <a:latin typeface="Consolas" panose="020B0609020204030204" pitchFamily="49" charset="0"/>
              </a:rPr>
              <a:t>int</a:t>
            </a:r>
            <a:r>
              <a:rPr lang="en-US" altLang="zh-CN" sz="1000" dirty="0">
                <a:solidFill>
                  <a:srgbClr val="D4D4D4"/>
                </a:solidFill>
                <a:latin typeface="Consolas" panose="020B0609020204030204" pitchFamily="49" charset="0"/>
              </a:rPr>
              <a:t> </a:t>
            </a:r>
            <a:r>
              <a:rPr lang="en-US" altLang="zh-CN" sz="1000" dirty="0">
                <a:solidFill>
                  <a:srgbClr val="9CDCFE"/>
                </a:solidFill>
                <a:latin typeface="Consolas" panose="020B0609020204030204" pitchFamily="49" charset="0"/>
              </a:rPr>
              <a:t>cur</a:t>
            </a:r>
            <a:r>
              <a:rPr lang="en-US" altLang="zh-CN" sz="1000" dirty="0">
                <a:solidFill>
                  <a:srgbClr val="D4D4D4"/>
                </a:solidFill>
                <a:latin typeface="Consolas" panose="020B0609020204030204" pitchFamily="49" charset="0"/>
              </a:rPr>
              <a:t>)</a:t>
            </a:r>
          </a:p>
          <a:p>
            <a:r>
              <a:rPr lang="en-US" altLang="zh-CN" sz="1000" dirty="0">
                <a:solidFill>
                  <a:srgbClr val="D4D4D4"/>
                </a:solidFill>
                <a:latin typeface="Consolas" panose="020B0609020204030204" pitchFamily="49" charset="0"/>
              </a:rPr>
              <a:t>{</a:t>
            </a:r>
          </a:p>
          <a:p>
            <a:r>
              <a:rPr lang="en-US" altLang="zh-CN" sz="1000" dirty="0">
                <a:solidFill>
                  <a:srgbClr val="D4D4D4"/>
                </a:solidFill>
                <a:latin typeface="Consolas" panose="020B0609020204030204" pitchFamily="49" charset="0"/>
              </a:rPr>
              <a:t>    </a:t>
            </a:r>
            <a:r>
              <a:rPr lang="en-US" altLang="zh-CN" sz="1000" dirty="0">
                <a:solidFill>
                  <a:srgbClr val="9CDCFE"/>
                </a:solidFill>
                <a:latin typeface="Consolas" panose="020B0609020204030204" pitchFamily="49" charset="0"/>
              </a:rPr>
              <a:t>sum</a:t>
            </a:r>
            <a:r>
              <a:rPr lang="en-US" altLang="zh-CN" sz="1000" dirty="0">
                <a:solidFill>
                  <a:srgbClr val="D4D4D4"/>
                </a:solidFill>
                <a:latin typeface="Consolas" panose="020B0609020204030204" pitchFamily="49" charset="0"/>
              </a:rPr>
              <a:t>+=</a:t>
            </a:r>
            <a:r>
              <a:rPr lang="en-US" altLang="zh-CN" sz="1000" dirty="0" err="1">
                <a:solidFill>
                  <a:srgbClr val="9CDCFE"/>
                </a:solidFill>
                <a:latin typeface="Consolas" panose="020B0609020204030204" pitchFamily="49" charset="0"/>
              </a:rPr>
              <a:t>cnt</a:t>
            </a:r>
            <a:r>
              <a:rPr lang="en-US" altLang="zh-CN" sz="1000" dirty="0">
                <a:solidFill>
                  <a:srgbClr val="D4D4D4"/>
                </a:solidFill>
                <a:latin typeface="Consolas" panose="020B0609020204030204" pitchFamily="49" charset="0"/>
              </a:rPr>
              <a:t>[</a:t>
            </a:r>
            <a:r>
              <a:rPr lang="en-US" altLang="zh-CN" sz="1000" dirty="0">
                <a:solidFill>
                  <a:srgbClr val="9CDCFE"/>
                </a:solidFill>
                <a:latin typeface="Consolas" panose="020B0609020204030204" pitchFamily="49" charset="0"/>
              </a:rPr>
              <a:t>cur</a:t>
            </a:r>
            <a:r>
              <a:rPr lang="en-US" altLang="zh-CN" sz="1000" dirty="0">
                <a:solidFill>
                  <a:srgbClr val="D4D4D4"/>
                </a:solidFill>
                <a:latin typeface="Consolas" panose="020B0609020204030204" pitchFamily="49" charset="0"/>
              </a:rPr>
              <a:t>];</a:t>
            </a:r>
          </a:p>
          <a:p>
            <a:r>
              <a:rPr lang="en-US" altLang="zh-CN" sz="1000" dirty="0">
                <a:solidFill>
                  <a:srgbClr val="D4D4D4"/>
                </a:solidFill>
                <a:latin typeface="Consolas" panose="020B0609020204030204" pitchFamily="49" charset="0"/>
              </a:rPr>
              <a:t>    </a:t>
            </a:r>
            <a:r>
              <a:rPr lang="en-US" altLang="zh-CN" sz="1000" dirty="0" err="1">
                <a:solidFill>
                  <a:srgbClr val="9CDCFE"/>
                </a:solidFill>
                <a:latin typeface="Consolas" panose="020B0609020204030204" pitchFamily="49" charset="0"/>
              </a:rPr>
              <a:t>cnt</a:t>
            </a:r>
            <a:r>
              <a:rPr lang="en-US" altLang="zh-CN" sz="1000" dirty="0">
                <a:solidFill>
                  <a:srgbClr val="D4D4D4"/>
                </a:solidFill>
                <a:latin typeface="Consolas" panose="020B0609020204030204" pitchFamily="49" charset="0"/>
              </a:rPr>
              <a:t>[</a:t>
            </a:r>
            <a:r>
              <a:rPr lang="en-US" altLang="zh-CN" sz="1000" dirty="0">
                <a:solidFill>
                  <a:srgbClr val="9CDCFE"/>
                </a:solidFill>
                <a:latin typeface="Consolas" panose="020B0609020204030204" pitchFamily="49" charset="0"/>
              </a:rPr>
              <a:t>cur</a:t>
            </a:r>
            <a:r>
              <a:rPr lang="en-US" altLang="zh-CN" sz="1000" dirty="0">
                <a:solidFill>
                  <a:srgbClr val="D4D4D4"/>
                </a:solidFill>
                <a:latin typeface="Consolas" panose="020B0609020204030204" pitchFamily="49" charset="0"/>
              </a:rPr>
              <a:t>]++;</a:t>
            </a:r>
          </a:p>
          <a:p>
            <a:r>
              <a:rPr lang="en-US" altLang="zh-CN" sz="1000" dirty="0">
                <a:solidFill>
                  <a:srgbClr val="D4D4D4"/>
                </a:solidFill>
                <a:latin typeface="Consolas" panose="020B0609020204030204" pitchFamily="49" charset="0"/>
              </a:rPr>
              <a:t>}</a:t>
            </a:r>
          </a:p>
          <a:p>
            <a:r>
              <a:rPr lang="en-US" altLang="zh-CN" sz="1000" dirty="0">
                <a:solidFill>
                  <a:srgbClr val="569CD6"/>
                </a:solidFill>
                <a:latin typeface="Consolas" panose="020B0609020204030204" pitchFamily="49" charset="0"/>
              </a:rPr>
              <a:t>void</a:t>
            </a:r>
            <a:r>
              <a:rPr lang="en-US" altLang="zh-CN" sz="1000" dirty="0">
                <a:solidFill>
                  <a:srgbClr val="D4D4D4"/>
                </a:solidFill>
                <a:latin typeface="Consolas" panose="020B0609020204030204" pitchFamily="49" charset="0"/>
              </a:rPr>
              <a:t> </a:t>
            </a:r>
            <a:r>
              <a:rPr lang="en-US" altLang="zh-CN" sz="1000" dirty="0">
                <a:solidFill>
                  <a:srgbClr val="DCDCAA"/>
                </a:solidFill>
                <a:latin typeface="Consolas" panose="020B0609020204030204" pitchFamily="49" charset="0"/>
              </a:rPr>
              <a:t>del</a:t>
            </a:r>
            <a:r>
              <a:rPr lang="en-US" altLang="zh-CN" sz="1000" dirty="0">
                <a:solidFill>
                  <a:srgbClr val="D4D4D4"/>
                </a:solidFill>
                <a:latin typeface="Consolas" panose="020B0609020204030204" pitchFamily="49" charset="0"/>
              </a:rPr>
              <a:t>(</a:t>
            </a:r>
            <a:r>
              <a:rPr lang="en-US" altLang="zh-CN" sz="1000" dirty="0">
                <a:solidFill>
                  <a:srgbClr val="569CD6"/>
                </a:solidFill>
                <a:latin typeface="Consolas" panose="020B0609020204030204" pitchFamily="49" charset="0"/>
              </a:rPr>
              <a:t>int</a:t>
            </a:r>
            <a:r>
              <a:rPr lang="en-US" altLang="zh-CN" sz="1000" dirty="0">
                <a:solidFill>
                  <a:srgbClr val="D4D4D4"/>
                </a:solidFill>
                <a:latin typeface="Consolas" panose="020B0609020204030204" pitchFamily="49" charset="0"/>
              </a:rPr>
              <a:t> </a:t>
            </a:r>
            <a:r>
              <a:rPr lang="en-US" altLang="zh-CN" sz="1000" dirty="0">
                <a:solidFill>
                  <a:srgbClr val="9CDCFE"/>
                </a:solidFill>
                <a:latin typeface="Consolas" panose="020B0609020204030204" pitchFamily="49" charset="0"/>
              </a:rPr>
              <a:t>cur</a:t>
            </a:r>
            <a:r>
              <a:rPr lang="en-US" altLang="zh-CN" sz="1000" dirty="0">
                <a:solidFill>
                  <a:srgbClr val="D4D4D4"/>
                </a:solidFill>
                <a:latin typeface="Consolas" panose="020B0609020204030204" pitchFamily="49" charset="0"/>
              </a:rPr>
              <a:t>)</a:t>
            </a:r>
          </a:p>
          <a:p>
            <a:r>
              <a:rPr lang="en-US" altLang="zh-CN" sz="1000" dirty="0">
                <a:solidFill>
                  <a:srgbClr val="D4D4D4"/>
                </a:solidFill>
                <a:latin typeface="Consolas" panose="020B0609020204030204" pitchFamily="49" charset="0"/>
              </a:rPr>
              <a:t>{</a:t>
            </a:r>
          </a:p>
          <a:p>
            <a:r>
              <a:rPr lang="en-US" altLang="zh-CN" sz="1000" dirty="0">
                <a:solidFill>
                  <a:srgbClr val="D4D4D4"/>
                </a:solidFill>
                <a:latin typeface="Consolas" panose="020B0609020204030204" pitchFamily="49" charset="0"/>
              </a:rPr>
              <a:t>    --</a:t>
            </a:r>
            <a:r>
              <a:rPr lang="en-US" altLang="zh-CN" sz="1000" dirty="0" err="1">
                <a:solidFill>
                  <a:srgbClr val="9CDCFE"/>
                </a:solidFill>
                <a:latin typeface="Consolas" panose="020B0609020204030204" pitchFamily="49" charset="0"/>
              </a:rPr>
              <a:t>cnt</a:t>
            </a:r>
            <a:r>
              <a:rPr lang="en-US" altLang="zh-CN" sz="1000" dirty="0">
                <a:solidFill>
                  <a:srgbClr val="D4D4D4"/>
                </a:solidFill>
                <a:latin typeface="Consolas" panose="020B0609020204030204" pitchFamily="49" charset="0"/>
              </a:rPr>
              <a:t>[</a:t>
            </a:r>
            <a:r>
              <a:rPr lang="en-US" altLang="zh-CN" sz="1000" dirty="0">
                <a:solidFill>
                  <a:srgbClr val="9CDCFE"/>
                </a:solidFill>
                <a:latin typeface="Consolas" panose="020B0609020204030204" pitchFamily="49" charset="0"/>
              </a:rPr>
              <a:t>cur</a:t>
            </a:r>
            <a:r>
              <a:rPr lang="en-US" altLang="zh-CN" sz="1000" dirty="0">
                <a:solidFill>
                  <a:srgbClr val="D4D4D4"/>
                </a:solidFill>
                <a:latin typeface="Consolas" panose="020B0609020204030204" pitchFamily="49" charset="0"/>
              </a:rPr>
              <a:t>];</a:t>
            </a:r>
          </a:p>
          <a:p>
            <a:r>
              <a:rPr lang="en-US" altLang="zh-CN" sz="1000" dirty="0">
                <a:solidFill>
                  <a:srgbClr val="D4D4D4"/>
                </a:solidFill>
                <a:latin typeface="Consolas" panose="020B0609020204030204" pitchFamily="49" charset="0"/>
              </a:rPr>
              <a:t>    </a:t>
            </a:r>
            <a:r>
              <a:rPr lang="en-US" altLang="zh-CN" sz="1000" dirty="0">
                <a:solidFill>
                  <a:srgbClr val="9CDCFE"/>
                </a:solidFill>
                <a:latin typeface="Consolas" panose="020B0609020204030204" pitchFamily="49" charset="0"/>
              </a:rPr>
              <a:t>sum</a:t>
            </a:r>
            <a:r>
              <a:rPr lang="en-US" altLang="zh-CN" sz="1000" dirty="0">
                <a:solidFill>
                  <a:srgbClr val="D4D4D4"/>
                </a:solidFill>
                <a:latin typeface="Consolas" panose="020B0609020204030204" pitchFamily="49" charset="0"/>
              </a:rPr>
              <a:t>-=</a:t>
            </a:r>
            <a:r>
              <a:rPr lang="en-US" altLang="zh-CN" sz="1000" dirty="0" err="1">
                <a:solidFill>
                  <a:srgbClr val="9CDCFE"/>
                </a:solidFill>
                <a:latin typeface="Consolas" panose="020B0609020204030204" pitchFamily="49" charset="0"/>
              </a:rPr>
              <a:t>cnt</a:t>
            </a:r>
            <a:r>
              <a:rPr lang="en-US" altLang="zh-CN" sz="1000" dirty="0">
                <a:solidFill>
                  <a:srgbClr val="D4D4D4"/>
                </a:solidFill>
                <a:latin typeface="Consolas" panose="020B0609020204030204" pitchFamily="49" charset="0"/>
              </a:rPr>
              <a:t>[</a:t>
            </a:r>
            <a:r>
              <a:rPr lang="en-US" altLang="zh-CN" sz="1000" dirty="0">
                <a:solidFill>
                  <a:srgbClr val="9CDCFE"/>
                </a:solidFill>
                <a:latin typeface="Consolas" panose="020B0609020204030204" pitchFamily="49" charset="0"/>
              </a:rPr>
              <a:t>cur</a:t>
            </a:r>
            <a:r>
              <a:rPr lang="en-US" altLang="zh-CN" sz="1000" dirty="0">
                <a:solidFill>
                  <a:srgbClr val="D4D4D4"/>
                </a:solidFill>
                <a:latin typeface="Consolas" panose="020B0609020204030204" pitchFamily="49" charset="0"/>
              </a:rPr>
              <a:t>];</a:t>
            </a:r>
          </a:p>
          <a:p>
            <a:r>
              <a:rPr lang="en-US" altLang="zh-CN" sz="1000" dirty="0">
                <a:solidFill>
                  <a:srgbClr val="D4D4D4"/>
                </a:solidFill>
                <a:latin typeface="Consolas" panose="020B0609020204030204" pitchFamily="49" charset="0"/>
              </a:rPr>
              <a:t>}</a:t>
            </a:r>
          </a:p>
        </p:txBody>
      </p:sp>
      <p:sp>
        <p:nvSpPr>
          <p:cNvPr id="7" name="矩形 6">
            <a:extLst>
              <a:ext uri="{FF2B5EF4-FFF2-40B4-BE49-F238E27FC236}">
                <a16:creationId xmlns:a16="http://schemas.microsoft.com/office/drawing/2014/main" id="{DC9AA358-A482-4EB8-9DDE-9A6F0E7D1594}"/>
              </a:ext>
            </a:extLst>
          </p:cNvPr>
          <p:cNvSpPr/>
          <p:nvPr/>
        </p:nvSpPr>
        <p:spPr>
          <a:xfrm>
            <a:off x="2664790" y="2335127"/>
            <a:ext cx="3984551" cy="2118722"/>
          </a:xfrm>
          <a:prstGeom prst="rect">
            <a:avLst/>
          </a:prstGeom>
        </p:spPr>
        <p:txBody>
          <a:bodyPr wrap="square">
            <a:spAutoFit/>
          </a:bodyPr>
          <a:lstStyle/>
          <a:p>
            <a:r>
              <a:rPr lang="en-US" altLang="zh-CN" sz="1013" dirty="0">
                <a:solidFill>
                  <a:srgbClr val="D4D4D4"/>
                </a:solidFill>
                <a:latin typeface="Consolas" panose="020B0609020204030204" pitchFamily="49" charset="0"/>
              </a:rPr>
              <a:t>    </a:t>
            </a:r>
            <a:r>
              <a:rPr lang="en-US" altLang="zh-CN" sz="1013" dirty="0">
                <a:solidFill>
                  <a:srgbClr val="DCDCAA"/>
                </a:solidFill>
                <a:latin typeface="Consolas" panose="020B0609020204030204" pitchFamily="49" charset="0"/>
              </a:rPr>
              <a:t>sort</a:t>
            </a:r>
            <a:r>
              <a:rPr lang="en-US" altLang="zh-CN" sz="1013" dirty="0">
                <a:solidFill>
                  <a:srgbClr val="D4D4D4"/>
                </a:solidFill>
                <a:latin typeface="Consolas" panose="020B0609020204030204" pitchFamily="49" charset="0"/>
              </a:rPr>
              <a:t>(</a:t>
            </a:r>
            <a:r>
              <a:rPr lang="en-US" altLang="zh-CN" sz="1013" dirty="0" err="1">
                <a:solidFill>
                  <a:srgbClr val="9CDCFE"/>
                </a:solidFill>
                <a:latin typeface="Consolas" panose="020B0609020204030204" pitchFamily="49" charset="0"/>
              </a:rPr>
              <a:t>q</a:t>
            </a:r>
            <a:r>
              <a:rPr lang="en-US" altLang="zh-CN" sz="1013" dirty="0" err="1">
                <a:solidFill>
                  <a:srgbClr val="D4D4D4"/>
                </a:solidFill>
                <a:latin typeface="Consolas" panose="020B0609020204030204" pitchFamily="49" charset="0"/>
              </a:rPr>
              <a:t>,</a:t>
            </a:r>
            <a:r>
              <a:rPr lang="en-US" altLang="zh-CN" sz="1013" dirty="0" err="1">
                <a:solidFill>
                  <a:srgbClr val="9CDCFE"/>
                </a:solidFill>
                <a:latin typeface="Consolas" panose="020B0609020204030204" pitchFamily="49" charset="0"/>
              </a:rPr>
              <a:t>q</a:t>
            </a:r>
            <a:r>
              <a:rPr lang="en-US" altLang="zh-CN" sz="1013" dirty="0" err="1">
                <a:solidFill>
                  <a:srgbClr val="D4D4D4"/>
                </a:solidFill>
                <a:latin typeface="Consolas" panose="020B0609020204030204" pitchFamily="49" charset="0"/>
              </a:rPr>
              <a:t>+</a:t>
            </a:r>
            <a:r>
              <a:rPr lang="en-US" altLang="zh-CN" sz="1013" dirty="0" err="1">
                <a:solidFill>
                  <a:srgbClr val="9CDCFE"/>
                </a:solidFill>
                <a:latin typeface="Consolas" panose="020B0609020204030204" pitchFamily="49" charset="0"/>
              </a:rPr>
              <a:t>m</a:t>
            </a:r>
            <a:r>
              <a:rPr lang="en-US" altLang="zh-CN" sz="1013" dirty="0">
                <a:solidFill>
                  <a:srgbClr val="D4D4D4"/>
                </a:solidFill>
                <a:latin typeface="Consolas" panose="020B0609020204030204" pitchFamily="49" charset="0"/>
              </a:rPr>
              <a:t>);</a:t>
            </a:r>
          </a:p>
          <a:p>
            <a:r>
              <a:rPr lang="en-US" altLang="zh-CN" sz="1013" dirty="0">
                <a:solidFill>
                  <a:srgbClr val="D4D4D4"/>
                </a:solidFill>
                <a:latin typeface="Consolas" panose="020B0609020204030204" pitchFamily="49" charset="0"/>
              </a:rPr>
              <a:t>    </a:t>
            </a:r>
            <a:r>
              <a:rPr lang="en-US" altLang="zh-CN" sz="1013" dirty="0">
                <a:solidFill>
                  <a:srgbClr val="C586C0"/>
                </a:solidFill>
                <a:latin typeface="Consolas" panose="020B0609020204030204" pitchFamily="49" charset="0"/>
              </a:rPr>
              <a:t>for</a:t>
            </a:r>
            <a:r>
              <a:rPr lang="en-US" altLang="zh-CN" sz="1013" dirty="0">
                <a:solidFill>
                  <a:srgbClr val="D4D4D4"/>
                </a:solidFill>
                <a:latin typeface="Consolas" panose="020B0609020204030204" pitchFamily="49" charset="0"/>
              </a:rPr>
              <a:t>(</a:t>
            </a:r>
            <a:r>
              <a:rPr lang="en-US" altLang="zh-CN" sz="1013" dirty="0">
                <a:solidFill>
                  <a:srgbClr val="569CD6"/>
                </a:solidFill>
                <a:latin typeface="Consolas" panose="020B0609020204030204" pitchFamily="49" charset="0"/>
              </a:rPr>
              <a:t>int</a:t>
            </a:r>
            <a:r>
              <a:rPr lang="en-US" altLang="zh-CN" sz="1013" dirty="0">
                <a:solidFill>
                  <a:srgbClr val="D4D4D4"/>
                </a:solidFill>
                <a:latin typeface="Consolas" panose="020B0609020204030204" pitchFamily="49" charset="0"/>
              </a:rPr>
              <a:t> </a:t>
            </a:r>
            <a:r>
              <a:rPr lang="en-US" altLang="zh-CN" sz="1013" dirty="0" err="1">
                <a:solidFill>
                  <a:srgbClr val="9CDCFE"/>
                </a:solidFill>
                <a:latin typeface="Consolas" panose="020B0609020204030204" pitchFamily="49" charset="0"/>
              </a:rPr>
              <a:t>i</a:t>
            </a:r>
            <a:r>
              <a:rPr lang="en-US" altLang="zh-CN" sz="1013" dirty="0">
                <a:solidFill>
                  <a:srgbClr val="D4D4D4"/>
                </a:solidFill>
                <a:latin typeface="Consolas" panose="020B0609020204030204" pitchFamily="49" charset="0"/>
              </a:rPr>
              <a:t>=</a:t>
            </a:r>
            <a:r>
              <a:rPr lang="en-US" altLang="zh-CN" sz="1013" dirty="0">
                <a:solidFill>
                  <a:srgbClr val="B5CEA8"/>
                </a:solidFill>
                <a:latin typeface="Consolas" panose="020B0609020204030204" pitchFamily="49" charset="0"/>
              </a:rPr>
              <a:t>0</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i</a:t>
            </a:r>
            <a:r>
              <a:rPr lang="en-US" altLang="zh-CN" sz="1013" dirty="0">
                <a:solidFill>
                  <a:srgbClr val="D4D4D4"/>
                </a:solidFill>
                <a:latin typeface="Consolas" panose="020B0609020204030204" pitchFamily="49" charset="0"/>
              </a:rPr>
              <a:t>&lt;</a:t>
            </a:r>
            <a:r>
              <a:rPr lang="en-US" altLang="zh-CN" sz="1013" dirty="0" err="1">
                <a:solidFill>
                  <a:srgbClr val="9CDCFE"/>
                </a:solidFill>
                <a:latin typeface="Consolas" panose="020B0609020204030204" pitchFamily="49" charset="0"/>
              </a:rPr>
              <a:t>m</a:t>
            </a:r>
            <a:r>
              <a:rPr lang="en-US" altLang="zh-CN" sz="1013" dirty="0" err="1">
                <a:solidFill>
                  <a:srgbClr val="D4D4D4"/>
                </a:solidFill>
                <a:latin typeface="Consolas" panose="020B0609020204030204" pitchFamily="49" charset="0"/>
              </a:rPr>
              <a:t>;</a:t>
            </a:r>
            <a:r>
              <a:rPr lang="en-US" altLang="zh-CN" sz="1013" dirty="0" err="1">
                <a:solidFill>
                  <a:srgbClr val="9CDCFE"/>
                </a:solidFill>
                <a:latin typeface="Consolas" panose="020B0609020204030204" pitchFamily="49" charset="0"/>
              </a:rPr>
              <a:t>i</a:t>
            </a:r>
            <a:r>
              <a:rPr lang="en-US" altLang="zh-CN" sz="1013" dirty="0">
                <a:solidFill>
                  <a:srgbClr val="D4D4D4"/>
                </a:solidFill>
                <a:latin typeface="Consolas" panose="020B0609020204030204" pitchFamily="49" charset="0"/>
              </a:rPr>
              <a:t>++)</a:t>
            </a:r>
          </a:p>
          <a:p>
            <a:r>
              <a:rPr lang="en-US" altLang="zh-CN" sz="1013" dirty="0">
                <a:solidFill>
                  <a:srgbClr val="D4D4D4"/>
                </a:solidFill>
                <a:latin typeface="Consolas" panose="020B0609020204030204" pitchFamily="49" charset="0"/>
              </a:rPr>
              <a:t>    {</a:t>
            </a:r>
          </a:p>
          <a:p>
            <a:r>
              <a:rPr lang="en-US" altLang="zh-CN" sz="1013" dirty="0">
                <a:solidFill>
                  <a:srgbClr val="D4D4D4"/>
                </a:solidFill>
                <a:latin typeface="Consolas" panose="020B0609020204030204" pitchFamily="49" charset="0"/>
              </a:rPr>
              <a:t>        </a:t>
            </a:r>
            <a:r>
              <a:rPr lang="en-US" altLang="zh-CN" sz="1013" dirty="0">
                <a:solidFill>
                  <a:srgbClr val="C586C0"/>
                </a:solidFill>
                <a:latin typeface="Consolas" panose="020B0609020204030204" pitchFamily="49" charset="0"/>
              </a:rPr>
              <a:t>if</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q</a:t>
            </a:r>
            <a:r>
              <a:rPr lang="en-US" altLang="zh-CN" sz="1013" dirty="0">
                <a:solidFill>
                  <a:srgbClr val="D4D4D4"/>
                </a:solidFill>
                <a:latin typeface="Consolas" panose="020B0609020204030204" pitchFamily="49" charset="0"/>
              </a:rPr>
              <a:t>[</a:t>
            </a:r>
            <a:r>
              <a:rPr lang="en-US" altLang="zh-CN" sz="1013" dirty="0" err="1">
                <a:solidFill>
                  <a:srgbClr val="9CDCFE"/>
                </a:solidFill>
                <a:latin typeface="Consolas" panose="020B0609020204030204" pitchFamily="49" charset="0"/>
              </a:rPr>
              <a:t>i</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l</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q</a:t>
            </a:r>
            <a:r>
              <a:rPr lang="en-US" altLang="zh-CN" sz="1013" dirty="0">
                <a:solidFill>
                  <a:srgbClr val="D4D4D4"/>
                </a:solidFill>
                <a:latin typeface="Consolas" panose="020B0609020204030204" pitchFamily="49" charset="0"/>
              </a:rPr>
              <a:t>[</a:t>
            </a:r>
            <a:r>
              <a:rPr lang="en-US" altLang="zh-CN" sz="1013" dirty="0" err="1">
                <a:solidFill>
                  <a:srgbClr val="9CDCFE"/>
                </a:solidFill>
                <a:latin typeface="Consolas" panose="020B0609020204030204" pitchFamily="49" charset="0"/>
              </a:rPr>
              <a:t>i</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r</a:t>
            </a:r>
            <a:r>
              <a:rPr lang="en-US" altLang="zh-CN" sz="1013" dirty="0">
                <a:solidFill>
                  <a:srgbClr val="D4D4D4"/>
                </a:solidFill>
                <a:latin typeface="Consolas" panose="020B0609020204030204" pitchFamily="49" charset="0"/>
              </a:rPr>
              <a:t>)</a:t>
            </a:r>
          </a:p>
          <a:p>
            <a:r>
              <a:rPr lang="en-US" altLang="zh-CN" sz="1013" dirty="0">
                <a:solidFill>
                  <a:srgbClr val="D4D4D4"/>
                </a:solidFill>
                <a:latin typeface="Consolas" panose="020B0609020204030204" pitchFamily="49" charset="0"/>
              </a:rPr>
              <a:t>            </a:t>
            </a:r>
            <a:r>
              <a:rPr lang="en-US" altLang="zh-CN" sz="1013" dirty="0">
                <a:solidFill>
                  <a:srgbClr val="C586C0"/>
                </a:solidFill>
                <a:latin typeface="Consolas" panose="020B0609020204030204" pitchFamily="49" charset="0"/>
              </a:rPr>
              <a:t>continue</a:t>
            </a:r>
            <a:r>
              <a:rPr lang="en-US" altLang="zh-CN" sz="1013" dirty="0">
                <a:solidFill>
                  <a:srgbClr val="D4D4D4"/>
                </a:solidFill>
                <a:latin typeface="Consolas" panose="020B0609020204030204" pitchFamily="49" charset="0"/>
              </a:rPr>
              <a:t>;</a:t>
            </a:r>
          </a:p>
          <a:p>
            <a:r>
              <a:rPr lang="en-US" altLang="zh-CN" sz="1013" dirty="0">
                <a:solidFill>
                  <a:srgbClr val="D4D4D4"/>
                </a:solidFill>
                <a:latin typeface="Consolas" panose="020B0609020204030204" pitchFamily="49" charset="0"/>
              </a:rPr>
              <a:t>        </a:t>
            </a:r>
            <a:r>
              <a:rPr lang="en-US" altLang="zh-CN" sz="1013" dirty="0">
                <a:solidFill>
                  <a:srgbClr val="C586C0"/>
                </a:solidFill>
                <a:latin typeface="Consolas" panose="020B0609020204030204" pitchFamily="49" charset="0"/>
              </a:rPr>
              <a:t>while</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l</a:t>
            </a:r>
            <a:r>
              <a:rPr lang="en-US" altLang="zh-CN" sz="1013" dirty="0">
                <a:solidFill>
                  <a:srgbClr val="D4D4D4"/>
                </a:solidFill>
                <a:latin typeface="Consolas" panose="020B0609020204030204" pitchFamily="49" charset="0"/>
              </a:rPr>
              <a:t>&gt;</a:t>
            </a:r>
            <a:r>
              <a:rPr lang="en-US" altLang="zh-CN" sz="1013" dirty="0">
                <a:solidFill>
                  <a:srgbClr val="9CDCFE"/>
                </a:solidFill>
                <a:latin typeface="Consolas" panose="020B0609020204030204" pitchFamily="49" charset="0"/>
              </a:rPr>
              <a:t>q</a:t>
            </a:r>
            <a:r>
              <a:rPr lang="en-US" altLang="zh-CN" sz="1013" dirty="0">
                <a:solidFill>
                  <a:srgbClr val="D4D4D4"/>
                </a:solidFill>
                <a:latin typeface="Consolas" panose="020B0609020204030204" pitchFamily="49" charset="0"/>
              </a:rPr>
              <a:t>[</a:t>
            </a:r>
            <a:r>
              <a:rPr lang="en-US" altLang="zh-CN" sz="1013" dirty="0" err="1">
                <a:solidFill>
                  <a:srgbClr val="9CDCFE"/>
                </a:solidFill>
                <a:latin typeface="Consolas" panose="020B0609020204030204" pitchFamily="49" charset="0"/>
              </a:rPr>
              <a:t>i</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l</a:t>
            </a:r>
            <a:r>
              <a:rPr lang="en-US" altLang="zh-CN" sz="1013" dirty="0">
                <a:solidFill>
                  <a:srgbClr val="D4D4D4"/>
                </a:solidFill>
                <a:latin typeface="Consolas" panose="020B0609020204030204" pitchFamily="49" charset="0"/>
              </a:rPr>
              <a:t>)</a:t>
            </a:r>
            <a:r>
              <a:rPr lang="en-US" altLang="zh-CN" sz="1013" dirty="0">
                <a:solidFill>
                  <a:srgbClr val="DCDCAA"/>
                </a:solidFill>
                <a:latin typeface="Consolas" panose="020B0609020204030204" pitchFamily="49" charset="0"/>
              </a:rPr>
              <a:t>add</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color</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l</a:t>
            </a:r>
            <a:r>
              <a:rPr lang="en-US" altLang="zh-CN" sz="1013" dirty="0">
                <a:solidFill>
                  <a:srgbClr val="D4D4D4"/>
                </a:solidFill>
                <a:latin typeface="Consolas" panose="020B0609020204030204" pitchFamily="49" charset="0"/>
              </a:rPr>
              <a:t>]);</a:t>
            </a:r>
          </a:p>
          <a:p>
            <a:r>
              <a:rPr lang="en-US" altLang="zh-CN" sz="1013" dirty="0">
                <a:solidFill>
                  <a:srgbClr val="D4D4D4"/>
                </a:solidFill>
                <a:latin typeface="Consolas" panose="020B0609020204030204" pitchFamily="49" charset="0"/>
              </a:rPr>
              <a:t>        </a:t>
            </a:r>
            <a:r>
              <a:rPr lang="en-US" altLang="zh-CN" sz="1013" dirty="0">
                <a:solidFill>
                  <a:srgbClr val="C586C0"/>
                </a:solidFill>
                <a:latin typeface="Consolas" panose="020B0609020204030204" pitchFamily="49" charset="0"/>
              </a:rPr>
              <a:t>while</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r</a:t>
            </a:r>
            <a:r>
              <a:rPr lang="en-US" altLang="zh-CN" sz="1013" dirty="0">
                <a:solidFill>
                  <a:srgbClr val="D4D4D4"/>
                </a:solidFill>
                <a:latin typeface="Consolas" panose="020B0609020204030204" pitchFamily="49" charset="0"/>
              </a:rPr>
              <a:t>&lt;</a:t>
            </a:r>
            <a:r>
              <a:rPr lang="en-US" altLang="zh-CN" sz="1013" dirty="0">
                <a:solidFill>
                  <a:srgbClr val="9CDCFE"/>
                </a:solidFill>
                <a:latin typeface="Consolas" panose="020B0609020204030204" pitchFamily="49" charset="0"/>
              </a:rPr>
              <a:t>q</a:t>
            </a:r>
            <a:r>
              <a:rPr lang="en-US" altLang="zh-CN" sz="1013" dirty="0">
                <a:solidFill>
                  <a:srgbClr val="D4D4D4"/>
                </a:solidFill>
                <a:latin typeface="Consolas" panose="020B0609020204030204" pitchFamily="49" charset="0"/>
              </a:rPr>
              <a:t>[</a:t>
            </a:r>
            <a:r>
              <a:rPr lang="en-US" altLang="zh-CN" sz="1013" dirty="0" err="1">
                <a:solidFill>
                  <a:srgbClr val="9CDCFE"/>
                </a:solidFill>
                <a:latin typeface="Consolas" panose="020B0609020204030204" pitchFamily="49" charset="0"/>
              </a:rPr>
              <a:t>i</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r</a:t>
            </a:r>
            <a:r>
              <a:rPr lang="en-US" altLang="zh-CN" sz="1013" dirty="0">
                <a:solidFill>
                  <a:srgbClr val="D4D4D4"/>
                </a:solidFill>
                <a:latin typeface="Consolas" panose="020B0609020204030204" pitchFamily="49" charset="0"/>
              </a:rPr>
              <a:t>)</a:t>
            </a:r>
            <a:r>
              <a:rPr lang="en-US" altLang="zh-CN" sz="1013" dirty="0">
                <a:solidFill>
                  <a:srgbClr val="DCDCAA"/>
                </a:solidFill>
                <a:latin typeface="Consolas" panose="020B0609020204030204" pitchFamily="49" charset="0"/>
              </a:rPr>
              <a:t>add</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color</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r</a:t>
            </a:r>
            <a:r>
              <a:rPr lang="en-US" altLang="zh-CN" sz="1013" dirty="0">
                <a:solidFill>
                  <a:srgbClr val="D4D4D4"/>
                </a:solidFill>
                <a:latin typeface="Consolas" panose="020B0609020204030204" pitchFamily="49" charset="0"/>
              </a:rPr>
              <a:t>]);</a:t>
            </a:r>
          </a:p>
          <a:p>
            <a:r>
              <a:rPr lang="en-US" altLang="zh-CN" sz="1013" dirty="0">
                <a:solidFill>
                  <a:srgbClr val="D4D4D4"/>
                </a:solidFill>
                <a:latin typeface="Consolas" panose="020B0609020204030204" pitchFamily="49" charset="0"/>
              </a:rPr>
              <a:t>        </a:t>
            </a:r>
            <a:r>
              <a:rPr lang="en-US" altLang="zh-CN" sz="1013" dirty="0">
                <a:solidFill>
                  <a:srgbClr val="C586C0"/>
                </a:solidFill>
                <a:latin typeface="Consolas" panose="020B0609020204030204" pitchFamily="49" charset="0"/>
              </a:rPr>
              <a:t>while</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l</a:t>
            </a:r>
            <a:r>
              <a:rPr lang="en-US" altLang="zh-CN" sz="1013" dirty="0">
                <a:solidFill>
                  <a:srgbClr val="D4D4D4"/>
                </a:solidFill>
                <a:latin typeface="Consolas" panose="020B0609020204030204" pitchFamily="49" charset="0"/>
              </a:rPr>
              <a:t>&lt;</a:t>
            </a:r>
            <a:r>
              <a:rPr lang="en-US" altLang="zh-CN" sz="1013" dirty="0">
                <a:solidFill>
                  <a:srgbClr val="9CDCFE"/>
                </a:solidFill>
                <a:latin typeface="Consolas" panose="020B0609020204030204" pitchFamily="49" charset="0"/>
              </a:rPr>
              <a:t>q</a:t>
            </a:r>
            <a:r>
              <a:rPr lang="en-US" altLang="zh-CN" sz="1013" dirty="0">
                <a:solidFill>
                  <a:srgbClr val="D4D4D4"/>
                </a:solidFill>
                <a:latin typeface="Consolas" panose="020B0609020204030204" pitchFamily="49" charset="0"/>
              </a:rPr>
              <a:t>[</a:t>
            </a:r>
            <a:r>
              <a:rPr lang="en-US" altLang="zh-CN" sz="1013" dirty="0" err="1">
                <a:solidFill>
                  <a:srgbClr val="9CDCFE"/>
                </a:solidFill>
                <a:latin typeface="Consolas" panose="020B0609020204030204" pitchFamily="49" charset="0"/>
              </a:rPr>
              <a:t>i</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l</a:t>
            </a:r>
            <a:r>
              <a:rPr lang="en-US" altLang="zh-CN" sz="1013" dirty="0">
                <a:solidFill>
                  <a:srgbClr val="D4D4D4"/>
                </a:solidFill>
                <a:latin typeface="Consolas" panose="020B0609020204030204" pitchFamily="49" charset="0"/>
              </a:rPr>
              <a:t>)</a:t>
            </a:r>
            <a:r>
              <a:rPr lang="en-US" altLang="zh-CN" sz="1013" dirty="0">
                <a:solidFill>
                  <a:srgbClr val="DCDCAA"/>
                </a:solidFill>
                <a:latin typeface="Consolas" panose="020B0609020204030204" pitchFamily="49" charset="0"/>
              </a:rPr>
              <a:t>del</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color</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l</a:t>
            </a:r>
            <a:r>
              <a:rPr lang="en-US" altLang="zh-CN" sz="1013" dirty="0">
                <a:solidFill>
                  <a:srgbClr val="D4D4D4"/>
                </a:solidFill>
                <a:latin typeface="Consolas" panose="020B0609020204030204" pitchFamily="49" charset="0"/>
              </a:rPr>
              <a:t>++]);</a:t>
            </a:r>
          </a:p>
          <a:p>
            <a:r>
              <a:rPr lang="en-US" altLang="zh-CN" sz="1013" dirty="0">
                <a:solidFill>
                  <a:srgbClr val="D4D4D4"/>
                </a:solidFill>
                <a:latin typeface="Consolas" panose="020B0609020204030204" pitchFamily="49" charset="0"/>
              </a:rPr>
              <a:t>        </a:t>
            </a:r>
            <a:r>
              <a:rPr lang="en-US" altLang="zh-CN" sz="1013" dirty="0">
                <a:solidFill>
                  <a:srgbClr val="C586C0"/>
                </a:solidFill>
                <a:latin typeface="Consolas" panose="020B0609020204030204" pitchFamily="49" charset="0"/>
              </a:rPr>
              <a:t>while</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r</a:t>
            </a:r>
            <a:r>
              <a:rPr lang="en-US" altLang="zh-CN" sz="1013" dirty="0">
                <a:solidFill>
                  <a:srgbClr val="D4D4D4"/>
                </a:solidFill>
                <a:latin typeface="Consolas" panose="020B0609020204030204" pitchFamily="49" charset="0"/>
              </a:rPr>
              <a:t>&gt;</a:t>
            </a:r>
            <a:r>
              <a:rPr lang="en-US" altLang="zh-CN" sz="1013" dirty="0">
                <a:solidFill>
                  <a:srgbClr val="9CDCFE"/>
                </a:solidFill>
                <a:latin typeface="Consolas" panose="020B0609020204030204" pitchFamily="49" charset="0"/>
              </a:rPr>
              <a:t>q</a:t>
            </a:r>
            <a:r>
              <a:rPr lang="en-US" altLang="zh-CN" sz="1013" dirty="0">
                <a:solidFill>
                  <a:srgbClr val="D4D4D4"/>
                </a:solidFill>
                <a:latin typeface="Consolas" panose="020B0609020204030204" pitchFamily="49" charset="0"/>
              </a:rPr>
              <a:t>[</a:t>
            </a:r>
            <a:r>
              <a:rPr lang="en-US" altLang="zh-CN" sz="1013" dirty="0" err="1">
                <a:solidFill>
                  <a:srgbClr val="9CDCFE"/>
                </a:solidFill>
                <a:latin typeface="Consolas" panose="020B0609020204030204" pitchFamily="49" charset="0"/>
              </a:rPr>
              <a:t>i</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r</a:t>
            </a:r>
            <a:r>
              <a:rPr lang="en-US" altLang="zh-CN" sz="1013" dirty="0">
                <a:solidFill>
                  <a:srgbClr val="D4D4D4"/>
                </a:solidFill>
                <a:latin typeface="Consolas" panose="020B0609020204030204" pitchFamily="49" charset="0"/>
              </a:rPr>
              <a:t>)</a:t>
            </a:r>
            <a:r>
              <a:rPr lang="en-US" altLang="zh-CN" sz="1013" dirty="0">
                <a:solidFill>
                  <a:srgbClr val="DCDCAA"/>
                </a:solidFill>
                <a:latin typeface="Consolas" panose="020B0609020204030204" pitchFamily="49" charset="0"/>
              </a:rPr>
              <a:t>del</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color</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r</a:t>
            </a:r>
            <a:r>
              <a:rPr lang="en-US" altLang="zh-CN" sz="1013" dirty="0">
                <a:solidFill>
                  <a:srgbClr val="D4D4D4"/>
                </a:solidFill>
                <a:latin typeface="Consolas" panose="020B0609020204030204" pitchFamily="49" charset="0"/>
              </a:rPr>
              <a:t>--]);</a:t>
            </a:r>
          </a:p>
          <a:p>
            <a:r>
              <a:rPr lang="en-US" altLang="zh-CN" sz="1013" dirty="0">
                <a:solidFill>
                  <a:srgbClr val="D4D4D4"/>
                </a:solidFill>
                <a:latin typeface="Consolas" panose="020B0609020204030204" pitchFamily="49" charset="0"/>
              </a:rPr>
              <a:t>        </a:t>
            </a:r>
            <a:r>
              <a:rPr lang="en-US" altLang="zh-CN" sz="1013" dirty="0">
                <a:solidFill>
                  <a:srgbClr val="9CDCFE"/>
                </a:solidFill>
                <a:latin typeface="Consolas" panose="020B0609020204030204" pitchFamily="49" charset="0"/>
              </a:rPr>
              <a:t>ans1</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q</a:t>
            </a:r>
            <a:r>
              <a:rPr lang="en-US" altLang="zh-CN" sz="1013" dirty="0">
                <a:solidFill>
                  <a:srgbClr val="D4D4D4"/>
                </a:solidFill>
                <a:latin typeface="Consolas" panose="020B0609020204030204" pitchFamily="49" charset="0"/>
              </a:rPr>
              <a:t>[</a:t>
            </a:r>
            <a:r>
              <a:rPr lang="en-US" altLang="zh-CN" sz="1013" dirty="0" err="1">
                <a:solidFill>
                  <a:srgbClr val="9CDCFE"/>
                </a:solidFill>
                <a:latin typeface="Consolas" panose="020B0609020204030204" pitchFamily="49" charset="0"/>
              </a:rPr>
              <a:t>i</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id</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sum</a:t>
            </a:r>
            <a:r>
              <a:rPr lang="en-US" altLang="zh-CN" sz="1013" dirty="0">
                <a:solidFill>
                  <a:srgbClr val="D4D4D4"/>
                </a:solidFill>
                <a:latin typeface="Consolas" panose="020B0609020204030204" pitchFamily="49" charset="0"/>
              </a:rPr>
              <a:t>;			//</a:t>
            </a:r>
            <a:r>
              <a:rPr lang="zh-CN" altLang="en-US" sz="1013" dirty="0">
                <a:solidFill>
                  <a:srgbClr val="D4D4D4"/>
                </a:solidFill>
                <a:latin typeface="Consolas" panose="020B0609020204030204" pitchFamily="49" charset="0"/>
              </a:rPr>
              <a:t> 分子</a:t>
            </a:r>
            <a:endParaRPr lang="en-US" altLang="zh-CN" sz="1013" dirty="0">
              <a:solidFill>
                <a:srgbClr val="D4D4D4"/>
              </a:solidFill>
              <a:latin typeface="Consolas" panose="020B0609020204030204" pitchFamily="49" charset="0"/>
            </a:endParaRPr>
          </a:p>
          <a:p>
            <a:r>
              <a:rPr lang="en-US" altLang="zh-CN" sz="1013" dirty="0">
                <a:solidFill>
                  <a:srgbClr val="D4D4D4"/>
                </a:solidFill>
                <a:latin typeface="Consolas" panose="020B0609020204030204" pitchFamily="49" charset="0"/>
              </a:rPr>
              <a:t>        </a:t>
            </a:r>
            <a:r>
              <a:rPr lang="en-US" altLang="zh-CN" sz="1013" dirty="0">
                <a:solidFill>
                  <a:srgbClr val="9CDCFE"/>
                </a:solidFill>
                <a:latin typeface="Consolas" panose="020B0609020204030204" pitchFamily="49" charset="0"/>
              </a:rPr>
              <a:t>ans2</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q</a:t>
            </a:r>
            <a:r>
              <a:rPr lang="en-US" altLang="zh-CN" sz="1013" dirty="0">
                <a:solidFill>
                  <a:srgbClr val="D4D4D4"/>
                </a:solidFill>
                <a:latin typeface="Consolas" panose="020B0609020204030204" pitchFamily="49" charset="0"/>
              </a:rPr>
              <a:t>[</a:t>
            </a:r>
            <a:r>
              <a:rPr lang="en-US" altLang="zh-CN" sz="1013" dirty="0" err="1">
                <a:solidFill>
                  <a:srgbClr val="9CDCFE"/>
                </a:solidFill>
                <a:latin typeface="Consolas" panose="020B0609020204030204" pitchFamily="49" charset="0"/>
              </a:rPr>
              <a:t>i</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id</a:t>
            </a:r>
            <a:r>
              <a:rPr lang="en-US" altLang="zh-CN" sz="1013" dirty="0">
                <a:solidFill>
                  <a:srgbClr val="D4D4D4"/>
                </a:solidFill>
                <a:latin typeface="Consolas" panose="020B0609020204030204" pitchFamily="49" charset="0"/>
              </a:rPr>
              <a:t>]=</a:t>
            </a:r>
            <a:r>
              <a:rPr lang="en-US" altLang="zh-CN" sz="1013" dirty="0">
                <a:solidFill>
                  <a:srgbClr val="B5CEA8"/>
                </a:solidFill>
                <a:latin typeface="Consolas" panose="020B0609020204030204" pitchFamily="49" charset="0"/>
              </a:rPr>
              <a:t>1ll</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r</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l</a:t>
            </a:r>
            <a:r>
              <a:rPr lang="en-US" altLang="zh-CN" sz="1013" dirty="0">
                <a:solidFill>
                  <a:srgbClr val="D4D4D4"/>
                </a:solidFill>
                <a:latin typeface="Consolas" panose="020B0609020204030204" pitchFamily="49" charset="0"/>
              </a:rPr>
              <a:t>+</a:t>
            </a:r>
            <a:r>
              <a:rPr lang="en-US" altLang="zh-CN" sz="1013" dirty="0">
                <a:solidFill>
                  <a:srgbClr val="B5CEA8"/>
                </a:solidFill>
                <a:latin typeface="Consolas" panose="020B0609020204030204" pitchFamily="49" charset="0"/>
              </a:rPr>
              <a:t>1</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r</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l</a:t>
            </a:r>
            <a:r>
              <a:rPr lang="en-US" altLang="zh-CN" sz="1013" dirty="0">
                <a:solidFill>
                  <a:srgbClr val="D4D4D4"/>
                </a:solidFill>
                <a:latin typeface="Consolas" panose="020B0609020204030204" pitchFamily="49" charset="0"/>
              </a:rPr>
              <a:t>)/</a:t>
            </a:r>
            <a:r>
              <a:rPr lang="en-US" altLang="zh-CN" sz="1013" dirty="0">
                <a:solidFill>
                  <a:srgbClr val="B5CEA8"/>
                </a:solidFill>
                <a:latin typeface="Consolas" panose="020B0609020204030204" pitchFamily="49" charset="0"/>
              </a:rPr>
              <a:t>2</a:t>
            </a:r>
            <a:r>
              <a:rPr lang="en-US" altLang="zh-CN" sz="1013" dirty="0">
                <a:solidFill>
                  <a:srgbClr val="D4D4D4"/>
                </a:solidFill>
                <a:latin typeface="Consolas" panose="020B0609020204030204" pitchFamily="49" charset="0"/>
              </a:rPr>
              <a:t>;  // </a:t>
            </a:r>
            <a:r>
              <a:rPr lang="zh-CN" altLang="en-US" sz="1013" dirty="0">
                <a:solidFill>
                  <a:srgbClr val="D4D4D4"/>
                </a:solidFill>
                <a:latin typeface="Consolas" panose="020B0609020204030204" pitchFamily="49" charset="0"/>
              </a:rPr>
              <a:t>分母</a:t>
            </a:r>
            <a:endParaRPr lang="en-US" altLang="zh-CN" sz="1013" dirty="0">
              <a:solidFill>
                <a:srgbClr val="D4D4D4"/>
              </a:solidFill>
              <a:latin typeface="Consolas" panose="020B0609020204030204" pitchFamily="49" charset="0"/>
            </a:endParaRPr>
          </a:p>
          <a:p>
            <a:r>
              <a:rPr lang="en-US" altLang="zh-CN" sz="1013" dirty="0">
                <a:solidFill>
                  <a:srgbClr val="D4D4D4"/>
                </a:solidFill>
                <a:latin typeface="Consolas" panose="020B0609020204030204" pitchFamily="49" charset="0"/>
              </a:rPr>
              <a:t>    }</a:t>
            </a:r>
          </a:p>
        </p:txBody>
      </p:sp>
      <p:sp>
        <p:nvSpPr>
          <p:cNvPr id="8" name="矩形 7">
            <a:extLst>
              <a:ext uri="{FF2B5EF4-FFF2-40B4-BE49-F238E27FC236}">
                <a16:creationId xmlns:a16="http://schemas.microsoft.com/office/drawing/2014/main" id="{B6284DBC-603E-4FB1-931A-47E0C68B9A7D}"/>
              </a:ext>
            </a:extLst>
          </p:cNvPr>
          <p:cNvSpPr/>
          <p:nvPr/>
        </p:nvSpPr>
        <p:spPr>
          <a:xfrm>
            <a:off x="3923565" y="1066149"/>
            <a:ext cx="2862815" cy="900246"/>
          </a:xfrm>
          <a:prstGeom prst="rect">
            <a:avLst/>
          </a:prstGeom>
        </p:spPr>
        <p:txBody>
          <a:bodyPr wrap="square">
            <a:spAutoFit/>
          </a:bodyPr>
          <a:lstStyle/>
          <a:p>
            <a:r>
              <a:rPr lang="zh-CN" altLang="en-US" sz="1050" dirty="0">
                <a:solidFill>
                  <a:srgbClr val="D4D4D4"/>
                </a:solidFill>
                <a:latin typeface="微软雅黑" panose="020B0503020204020204" pitchFamily="34" charset="-122"/>
                <a:ea typeface="微软雅黑" panose="020B0503020204020204" pitchFamily="34" charset="-122"/>
              </a:rPr>
              <a:t>注意这里左端右端的移动顺序。先扩张后收缩，先左端后右端。</a:t>
            </a:r>
            <a:endParaRPr lang="en-US" altLang="zh-CN" sz="1050" dirty="0">
              <a:solidFill>
                <a:srgbClr val="D4D4D4"/>
              </a:solidFill>
              <a:latin typeface="微软雅黑" panose="020B0503020204020204" pitchFamily="34" charset="-122"/>
              <a:ea typeface="微软雅黑" panose="020B0503020204020204" pitchFamily="34" charset="-122"/>
            </a:endParaRPr>
          </a:p>
          <a:p>
            <a:r>
              <a:rPr lang="zh-CN" altLang="en-US" sz="1050" dirty="0">
                <a:solidFill>
                  <a:srgbClr val="D4D4D4"/>
                </a:solidFill>
                <a:latin typeface="微软雅黑" panose="020B0503020204020204" pitchFamily="34" charset="-122"/>
                <a:ea typeface="微软雅黑" panose="020B0503020204020204" pitchFamily="34" charset="-122"/>
              </a:rPr>
              <a:t>可以思考一下为什么。</a:t>
            </a:r>
            <a:endParaRPr lang="en-US" altLang="zh-CN" sz="1050" dirty="0">
              <a:solidFill>
                <a:srgbClr val="D4D4D4"/>
              </a:solidFill>
              <a:latin typeface="微软雅黑" panose="020B0503020204020204" pitchFamily="34" charset="-122"/>
              <a:ea typeface="微软雅黑" panose="020B0503020204020204" pitchFamily="34" charset="-122"/>
            </a:endParaRPr>
          </a:p>
          <a:p>
            <a:r>
              <a:rPr lang="zh-CN" altLang="en-US" sz="1050" dirty="0">
                <a:solidFill>
                  <a:srgbClr val="D4D4D4"/>
                </a:solidFill>
                <a:latin typeface="微软雅黑" panose="020B0503020204020204" pitchFamily="34" charset="-122"/>
                <a:ea typeface="微软雅黑" panose="020B0503020204020204" pitchFamily="34" charset="-122"/>
              </a:rPr>
              <a:t>如：从 </a:t>
            </a:r>
            <a:r>
              <a:rPr lang="en-US" altLang="zh-CN" sz="1050" dirty="0">
                <a:solidFill>
                  <a:srgbClr val="D4D4D4"/>
                </a:solidFill>
                <a:latin typeface="微软雅黑" panose="020B0503020204020204" pitchFamily="34" charset="-122"/>
                <a:ea typeface="微软雅黑" panose="020B0503020204020204" pitchFamily="34" charset="-122"/>
              </a:rPr>
              <a:t>[1,5] </a:t>
            </a:r>
            <a:r>
              <a:rPr lang="zh-CN" altLang="en-US" sz="1050" dirty="0">
                <a:solidFill>
                  <a:srgbClr val="D4D4D4"/>
                </a:solidFill>
                <a:latin typeface="微软雅黑" panose="020B0503020204020204" pitchFamily="34" charset="-122"/>
                <a:ea typeface="微软雅黑" panose="020B0503020204020204" pitchFamily="34" charset="-122"/>
              </a:rPr>
              <a:t>移动到 </a:t>
            </a:r>
            <a:r>
              <a:rPr lang="en-US" altLang="zh-CN" sz="1050" dirty="0">
                <a:solidFill>
                  <a:srgbClr val="D4D4D4"/>
                </a:solidFill>
                <a:latin typeface="微软雅黑" panose="020B0503020204020204" pitchFamily="34" charset="-122"/>
                <a:ea typeface="微软雅黑" panose="020B0503020204020204" pitchFamily="34" charset="-122"/>
              </a:rPr>
              <a:t>[11,15]</a:t>
            </a:r>
            <a:r>
              <a:rPr lang="zh-CN" altLang="en-US" sz="1050" dirty="0">
                <a:solidFill>
                  <a:srgbClr val="D4D4D4"/>
                </a:solidFill>
                <a:latin typeface="微软雅黑" panose="020B0503020204020204" pitchFamily="34" charset="-122"/>
                <a:ea typeface="微软雅黑" panose="020B0503020204020204" pitchFamily="34" charset="-122"/>
              </a:rPr>
              <a:t>，不能出现 </a:t>
            </a:r>
            <a:r>
              <a:rPr lang="en-US" altLang="zh-CN" sz="1050" dirty="0">
                <a:solidFill>
                  <a:srgbClr val="D4D4D4"/>
                </a:solidFill>
                <a:latin typeface="微软雅黑" panose="020B0503020204020204" pitchFamily="34" charset="-122"/>
                <a:ea typeface="微软雅黑" panose="020B0503020204020204" pitchFamily="34" charset="-122"/>
              </a:rPr>
              <a:t>[11,5] </a:t>
            </a:r>
            <a:r>
              <a:rPr lang="zh-CN" altLang="en-US" sz="1050" dirty="0">
                <a:solidFill>
                  <a:srgbClr val="D4D4D4"/>
                </a:solidFill>
                <a:latin typeface="微软雅黑" panose="020B0503020204020204" pitchFamily="34" charset="-122"/>
                <a:ea typeface="微软雅黑" panose="020B0503020204020204" pitchFamily="34" charset="-122"/>
              </a:rPr>
              <a:t>这样的非法过渡态</a:t>
            </a:r>
            <a:endParaRPr lang="en-US" altLang="zh-CN" sz="1050" dirty="0">
              <a:solidFill>
                <a:srgbClr val="D4D4D4"/>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44A9710F-05F3-40D4-9B95-C8F481683C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427658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618221" y="1075000"/>
            <a:ext cx="5621559" cy="529564"/>
            <a:chOff x="2954339" y="1349947"/>
            <a:chExt cx="7162269" cy="664681"/>
          </a:xfrm>
        </p:grpSpPr>
        <p:sp>
          <p:nvSpPr>
            <p:cNvPr id="55" name="矩形 54"/>
            <p:cNvSpPr>
              <a:spLocks noChangeArrowheads="1"/>
            </p:cNvSpPr>
            <p:nvPr/>
          </p:nvSpPr>
          <p:spPr bwMode="auto">
            <a:xfrm>
              <a:off x="2954339" y="1694800"/>
              <a:ext cx="7162269" cy="319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en-US" altLang="zh-CN" sz="900"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2963100" y="1349947"/>
              <a:ext cx="6446095" cy="347675"/>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让我们重新来思考一下开头看的三道题</a:t>
              </a:r>
              <a:r>
                <a:rPr lang="en-US" altLang="zh-CN" sz="1200" dirty="0">
                  <a:solidFill>
                    <a:schemeClr val="bg1"/>
                  </a:solidFill>
                  <a:latin typeface="微软雅黑" panose="020B0503020204020204" pitchFamily="34" charset="-122"/>
                  <a:ea typeface="微软雅黑" panose="020B0503020204020204" pitchFamily="34" charset="-122"/>
                </a:rPr>
                <a:t>, </a:t>
              </a:r>
              <a:r>
                <a:rPr lang="zh-CN" altLang="en-US" sz="1200" dirty="0">
                  <a:solidFill>
                    <a:schemeClr val="bg1"/>
                  </a:solidFill>
                  <a:latin typeface="微软雅黑" panose="020B0503020204020204" pitchFamily="34" charset="-122"/>
                  <a:ea typeface="微软雅黑" panose="020B0503020204020204" pitchFamily="34" charset="-122"/>
                </a:rPr>
                <a:t>当作练习：</a:t>
              </a:r>
            </a:p>
          </p:txBody>
        </p:sp>
      </p:grpSp>
      <p:sp>
        <p:nvSpPr>
          <p:cNvPr id="5" name="矩形 4">
            <a:extLst>
              <a:ext uri="{FF2B5EF4-FFF2-40B4-BE49-F238E27FC236}">
                <a16:creationId xmlns:a16="http://schemas.microsoft.com/office/drawing/2014/main" id="{17D19303-994C-4432-B674-702FEBFB0B2A}"/>
              </a:ext>
            </a:extLst>
          </p:cNvPr>
          <p:cNvSpPr/>
          <p:nvPr/>
        </p:nvSpPr>
        <p:spPr>
          <a:xfrm>
            <a:off x="680919" y="1735064"/>
            <a:ext cx="5290703" cy="461665"/>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给定一个大小为</a:t>
            </a:r>
            <a:r>
              <a:rPr lang="en-US" altLang="zh-CN" sz="1200" dirty="0">
                <a:solidFill>
                  <a:schemeClr val="bg1"/>
                </a:solidFill>
                <a:latin typeface="微软雅黑" panose="020B0503020204020204" pitchFamily="34" charset="-122"/>
                <a:ea typeface="微软雅黑" panose="020B0503020204020204" pitchFamily="34" charset="-122"/>
              </a:rPr>
              <a:t>n</a:t>
            </a:r>
            <a:r>
              <a:rPr lang="zh-CN" altLang="en-US" sz="1200" dirty="0">
                <a:solidFill>
                  <a:schemeClr val="bg1"/>
                </a:solidFill>
                <a:latin typeface="微软雅黑" panose="020B0503020204020204" pitchFamily="34" charset="-122"/>
                <a:ea typeface="微软雅黑" panose="020B0503020204020204" pitchFamily="34" charset="-122"/>
              </a:rPr>
              <a:t>序列，</a:t>
            </a:r>
            <a:r>
              <a:rPr lang="en-US" altLang="zh-CN" sz="1200" dirty="0">
                <a:solidFill>
                  <a:schemeClr val="bg1"/>
                </a:solidFill>
                <a:latin typeface="微软雅黑" panose="020B0503020204020204" pitchFamily="34" charset="-122"/>
                <a:ea typeface="微软雅黑" panose="020B0503020204020204" pitchFamily="34" charset="-122"/>
              </a:rPr>
              <a:t>m</a:t>
            </a:r>
            <a:r>
              <a:rPr lang="zh-CN" altLang="en-US" sz="1200" dirty="0">
                <a:solidFill>
                  <a:schemeClr val="bg1"/>
                </a:solidFill>
                <a:latin typeface="微软雅黑" panose="020B0503020204020204" pitchFamily="34" charset="-122"/>
                <a:ea typeface="微软雅黑" panose="020B0503020204020204" pitchFamily="34" charset="-122"/>
              </a:rPr>
              <a:t>次询问，每次询问你区间 </a:t>
            </a:r>
            <a:r>
              <a:rPr lang="en-US" altLang="zh-CN" sz="1200" dirty="0">
                <a:solidFill>
                  <a:schemeClr val="bg1"/>
                </a:solidFill>
                <a:latin typeface="微软雅黑" panose="020B0503020204020204" pitchFamily="34" charset="-122"/>
                <a:ea typeface="微软雅黑" panose="020B0503020204020204" pitchFamily="34" charset="-122"/>
              </a:rPr>
              <a:t>[</a:t>
            </a:r>
            <a:r>
              <a:rPr lang="en-US" altLang="zh-CN" sz="1200" dirty="0" err="1">
                <a:solidFill>
                  <a:schemeClr val="bg1"/>
                </a:solidFill>
                <a:latin typeface="微软雅黑" panose="020B0503020204020204" pitchFamily="34" charset="-122"/>
                <a:ea typeface="微软雅黑" panose="020B0503020204020204" pitchFamily="34" charset="-122"/>
              </a:rPr>
              <a:t>l,r</a:t>
            </a:r>
            <a:r>
              <a:rPr lang="en-US" altLang="zh-CN" sz="1200" dirty="0">
                <a:solidFill>
                  <a:schemeClr val="bg1"/>
                </a:solidFill>
                <a:latin typeface="微软雅黑" panose="020B0503020204020204" pitchFamily="34" charset="-122"/>
                <a:ea typeface="微软雅黑" panose="020B0503020204020204" pitchFamily="34" charset="-122"/>
              </a:rPr>
              <a:t>] </a:t>
            </a:r>
            <a:r>
              <a:rPr lang="zh-CN" altLang="en-US" sz="1200" dirty="0">
                <a:solidFill>
                  <a:schemeClr val="bg1"/>
                </a:solidFill>
                <a:latin typeface="微软雅黑" panose="020B0503020204020204" pitchFamily="34" charset="-122"/>
                <a:ea typeface="微软雅黑" panose="020B0503020204020204" pitchFamily="34" charset="-122"/>
              </a:rPr>
              <a:t>有多少种不同的颜色</a:t>
            </a:r>
          </a:p>
        </p:txBody>
      </p:sp>
      <p:sp>
        <p:nvSpPr>
          <p:cNvPr id="7" name="矩形 6">
            <a:extLst>
              <a:ext uri="{FF2B5EF4-FFF2-40B4-BE49-F238E27FC236}">
                <a16:creationId xmlns:a16="http://schemas.microsoft.com/office/drawing/2014/main" id="{E724A920-12B5-4067-BCF6-55125DFFD4B9}"/>
              </a:ext>
            </a:extLst>
          </p:cNvPr>
          <p:cNvSpPr/>
          <p:nvPr/>
        </p:nvSpPr>
        <p:spPr>
          <a:xfrm>
            <a:off x="680918" y="2387902"/>
            <a:ext cx="5290703" cy="646331"/>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给定一个大小为</a:t>
            </a:r>
            <a:r>
              <a:rPr lang="en-US" altLang="zh-CN" sz="1200" dirty="0">
                <a:solidFill>
                  <a:schemeClr val="bg1"/>
                </a:solidFill>
                <a:latin typeface="微软雅黑" panose="020B0503020204020204" pitchFamily="34" charset="-122"/>
                <a:ea typeface="微软雅黑" panose="020B0503020204020204" pitchFamily="34" charset="-122"/>
              </a:rPr>
              <a:t>n</a:t>
            </a:r>
            <a:r>
              <a:rPr lang="zh-CN" altLang="en-US" sz="1200" dirty="0">
                <a:solidFill>
                  <a:schemeClr val="bg1"/>
                </a:solidFill>
                <a:latin typeface="微软雅黑" panose="020B0503020204020204" pitchFamily="34" charset="-122"/>
                <a:ea typeface="微软雅黑" panose="020B0503020204020204" pitchFamily="34" charset="-122"/>
              </a:rPr>
              <a:t>序列，</a:t>
            </a:r>
            <a:r>
              <a:rPr lang="en-US" altLang="zh-CN" sz="1200" dirty="0">
                <a:solidFill>
                  <a:schemeClr val="bg1"/>
                </a:solidFill>
                <a:latin typeface="微软雅黑" panose="020B0503020204020204" pitchFamily="34" charset="-122"/>
                <a:ea typeface="微软雅黑" panose="020B0503020204020204" pitchFamily="34" charset="-122"/>
              </a:rPr>
              <a:t>m</a:t>
            </a:r>
            <a:r>
              <a:rPr lang="zh-CN" altLang="en-US" sz="1200" dirty="0">
                <a:solidFill>
                  <a:schemeClr val="bg1"/>
                </a:solidFill>
                <a:latin typeface="微软雅黑" panose="020B0503020204020204" pitchFamily="34" charset="-122"/>
                <a:ea typeface="微软雅黑" panose="020B0503020204020204" pitchFamily="34" charset="-122"/>
              </a:rPr>
              <a:t>次询问，每次询问查询一个区间中每个数出现次数的平方和</a:t>
            </a:r>
          </a:p>
          <a:p>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C75AB08A-DAAF-467B-BEC8-87F5662531A6}"/>
              </a:ext>
            </a:extLst>
          </p:cNvPr>
          <p:cNvSpPr/>
          <p:nvPr/>
        </p:nvSpPr>
        <p:spPr>
          <a:xfrm>
            <a:off x="680918" y="3086897"/>
            <a:ext cx="5290703" cy="461665"/>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给定一个大小为</a:t>
            </a:r>
            <a:r>
              <a:rPr lang="en-US" altLang="zh-CN" sz="1200" dirty="0">
                <a:solidFill>
                  <a:schemeClr val="bg1"/>
                </a:solidFill>
                <a:latin typeface="微软雅黑" panose="020B0503020204020204" pitchFamily="34" charset="-122"/>
                <a:ea typeface="微软雅黑" panose="020B0503020204020204" pitchFamily="34" charset="-122"/>
              </a:rPr>
              <a:t>n</a:t>
            </a:r>
            <a:r>
              <a:rPr lang="zh-CN" altLang="en-US" sz="1200" dirty="0">
                <a:solidFill>
                  <a:schemeClr val="bg1"/>
                </a:solidFill>
                <a:latin typeface="微软雅黑" panose="020B0503020204020204" pitchFamily="34" charset="-122"/>
                <a:ea typeface="微软雅黑" panose="020B0503020204020204" pitchFamily="34" charset="-122"/>
              </a:rPr>
              <a:t>序列，每次询问查询给定</a:t>
            </a:r>
            <a:r>
              <a:rPr lang="en-US" altLang="zh-CN" sz="1200" dirty="0">
                <a:solidFill>
                  <a:schemeClr val="bg1"/>
                </a:solidFill>
                <a:latin typeface="微软雅黑" panose="020B0503020204020204" pitchFamily="34" charset="-122"/>
                <a:ea typeface="微软雅黑" panose="020B0503020204020204" pitchFamily="34" charset="-122"/>
              </a:rPr>
              <a:t>l, r, a, b, </a:t>
            </a:r>
            <a:r>
              <a:rPr lang="zh-CN" altLang="en-US" sz="1200" dirty="0">
                <a:solidFill>
                  <a:schemeClr val="bg1"/>
                </a:solidFill>
                <a:latin typeface="微软雅黑" panose="020B0503020204020204" pitchFamily="34" charset="-122"/>
                <a:ea typeface="微软雅黑" panose="020B0503020204020204" pitchFamily="34" charset="-122"/>
              </a:rPr>
              <a:t>查询区间</a:t>
            </a:r>
            <a:r>
              <a:rPr lang="en-US" altLang="zh-CN" sz="1200" dirty="0">
                <a:solidFill>
                  <a:schemeClr val="bg1"/>
                </a:solidFill>
                <a:latin typeface="微软雅黑" panose="020B0503020204020204" pitchFamily="34" charset="-122"/>
                <a:ea typeface="微软雅黑" panose="020B0503020204020204" pitchFamily="34" charset="-122"/>
              </a:rPr>
              <a:t>[</a:t>
            </a:r>
            <a:r>
              <a:rPr lang="en-US" altLang="zh-CN" sz="1200" dirty="0" err="1">
                <a:solidFill>
                  <a:schemeClr val="bg1"/>
                </a:solidFill>
                <a:latin typeface="微软雅黑" panose="020B0503020204020204" pitchFamily="34" charset="-122"/>
                <a:ea typeface="微软雅黑" panose="020B0503020204020204" pitchFamily="34" charset="-122"/>
              </a:rPr>
              <a:t>l,r</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中值在</a:t>
            </a:r>
            <a:r>
              <a:rPr lang="en-US" altLang="zh-CN" sz="1200" dirty="0">
                <a:solidFill>
                  <a:schemeClr val="bg1"/>
                </a:solidFill>
                <a:latin typeface="微软雅黑" panose="020B0503020204020204" pitchFamily="34" charset="-122"/>
                <a:ea typeface="微软雅黑" panose="020B0503020204020204" pitchFamily="34" charset="-122"/>
              </a:rPr>
              <a:t>[</a:t>
            </a:r>
            <a:r>
              <a:rPr lang="en-US" altLang="zh-CN" sz="1200" dirty="0" err="1">
                <a:solidFill>
                  <a:schemeClr val="bg1"/>
                </a:solidFill>
                <a:latin typeface="微软雅黑" panose="020B0503020204020204" pitchFamily="34" charset="-122"/>
                <a:ea typeface="微软雅黑" panose="020B0503020204020204" pitchFamily="34" charset="-122"/>
              </a:rPr>
              <a:t>a,b</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内的不同数个数</a:t>
            </a:r>
          </a:p>
        </p:txBody>
      </p:sp>
      <p:pic>
        <p:nvPicPr>
          <p:cNvPr id="8" name="图片 7">
            <a:extLst>
              <a:ext uri="{FF2B5EF4-FFF2-40B4-BE49-F238E27FC236}">
                <a16:creationId xmlns:a16="http://schemas.microsoft.com/office/drawing/2014/main" id="{447A51E4-E808-48BE-A0BB-AD624736EF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179381556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strips(downRight)">
                                      <p:cBhvr>
                                        <p:cTn id="7" dur="10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a:spLocks noChangeArrowheads="1"/>
          </p:cNvSpPr>
          <p:nvPr/>
        </p:nvSpPr>
        <p:spPr bwMode="auto">
          <a:xfrm>
            <a:off x="698852" y="1036833"/>
            <a:ext cx="5621559" cy="25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en-US" altLang="zh-CN" sz="900" dirty="0">
              <a:solidFill>
                <a:schemeClr val="bg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17D19303-994C-4432-B674-702FEBFB0B2A}"/>
              </a:ext>
            </a:extLst>
          </p:cNvPr>
          <p:cNvSpPr/>
          <p:nvPr/>
        </p:nvSpPr>
        <p:spPr>
          <a:xfrm>
            <a:off x="761549" y="734028"/>
            <a:ext cx="5411102" cy="461665"/>
          </a:xfrm>
          <a:prstGeom prst="rect">
            <a:avLst/>
          </a:prstGeom>
        </p:spPr>
        <p:txBody>
          <a:bodyPr wrap="square">
            <a:spAutoFit/>
          </a:bodyPr>
          <a:lstStyle/>
          <a:p>
            <a:r>
              <a:rPr lang="zh-CN" altLang="en-US" sz="1200">
                <a:solidFill>
                  <a:schemeClr val="bg1"/>
                </a:solidFill>
                <a:latin typeface="微软雅黑" panose="020B0503020204020204" pitchFamily="34" charset="-122"/>
                <a:ea typeface="微软雅黑" panose="020B0503020204020204" pitchFamily="34" charset="-122"/>
              </a:rPr>
              <a:t>给定一个大小为</a:t>
            </a:r>
            <a:r>
              <a:rPr lang="en-US" altLang="zh-CN" sz="1200">
                <a:solidFill>
                  <a:schemeClr val="bg1"/>
                </a:solidFill>
                <a:latin typeface="微软雅黑" panose="020B0503020204020204" pitchFamily="34" charset="-122"/>
                <a:ea typeface="微软雅黑" panose="020B0503020204020204" pitchFamily="34" charset="-122"/>
              </a:rPr>
              <a:t>n</a:t>
            </a:r>
            <a:r>
              <a:rPr lang="zh-CN" altLang="en-US" sz="1200">
                <a:solidFill>
                  <a:schemeClr val="bg1"/>
                </a:solidFill>
                <a:latin typeface="微软雅黑" panose="020B0503020204020204" pitchFamily="34" charset="-122"/>
                <a:ea typeface="微软雅黑" panose="020B0503020204020204" pitchFamily="34" charset="-122"/>
              </a:rPr>
              <a:t>序列，</a:t>
            </a:r>
            <a:r>
              <a:rPr lang="en-US" altLang="zh-CN" sz="1200">
                <a:solidFill>
                  <a:schemeClr val="bg1"/>
                </a:solidFill>
                <a:latin typeface="微软雅黑" panose="020B0503020204020204" pitchFamily="34" charset="-122"/>
                <a:ea typeface="微软雅黑" panose="020B0503020204020204" pitchFamily="34" charset="-122"/>
              </a:rPr>
              <a:t>m</a:t>
            </a:r>
            <a:r>
              <a:rPr lang="zh-CN" altLang="en-US" sz="1200">
                <a:solidFill>
                  <a:schemeClr val="bg1"/>
                </a:solidFill>
                <a:latin typeface="微软雅黑" panose="020B0503020204020204" pitchFamily="34" charset="-122"/>
                <a:ea typeface="微软雅黑" panose="020B0503020204020204" pitchFamily="34" charset="-122"/>
              </a:rPr>
              <a:t>次询问，每次询问你区间 </a:t>
            </a:r>
            <a:r>
              <a:rPr lang="en-US" altLang="zh-CN" sz="1200">
                <a:solidFill>
                  <a:schemeClr val="bg1"/>
                </a:solidFill>
                <a:latin typeface="微软雅黑" panose="020B0503020204020204" pitchFamily="34" charset="-122"/>
                <a:ea typeface="微软雅黑" panose="020B0503020204020204" pitchFamily="34" charset="-122"/>
              </a:rPr>
              <a:t>[l,r] </a:t>
            </a:r>
            <a:r>
              <a:rPr lang="zh-CN" altLang="en-US" sz="1200">
                <a:solidFill>
                  <a:schemeClr val="bg1"/>
                </a:solidFill>
                <a:latin typeface="微软雅黑" panose="020B0503020204020204" pitchFamily="34" charset="-122"/>
                <a:ea typeface="微软雅黑" panose="020B0503020204020204" pitchFamily="34" charset="-122"/>
              </a:rPr>
              <a:t>有多少种不同的颜色</a:t>
            </a:r>
            <a:endParaRPr lang="en-US" altLang="zh-CN" sz="1200">
              <a:solidFill>
                <a:schemeClr val="bg1"/>
              </a:solidFill>
              <a:latin typeface="微软雅黑" panose="020B0503020204020204" pitchFamily="34" charset="-122"/>
              <a:ea typeface="微软雅黑" panose="020B0503020204020204" pitchFamily="34" charset="-122"/>
            </a:endParaRPr>
          </a:p>
          <a:p>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6EAD863F-ED37-4F6A-ACCB-E7EFA02E74D1}"/>
              </a:ext>
            </a:extLst>
          </p:cNvPr>
          <p:cNvSpPr txBox="1"/>
          <p:nvPr/>
        </p:nvSpPr>
        <p:spPr>
          <a:xfrm>
            <a:off x="761549" y="1047144"/>
            <a:ext cx="3109589" cy="248209"/>
          </a:xfrm>
          <a:prstGeom prst="rect">
            <a:avLst/>
          </a:prstGeom>
          <a:noFill/>
        </p:spPr>
        <p:txBody>
          <a:bodyPr wrap="square" rtlCol="0">
            <a:spAutoFit/>
          </a:bodyPr>
          <a:lstStyle/>
          <a:p>
            <a:r>
              <a:rPr lang="zh-CN" altLang="en-US" sz="1013" dirty="0">
                <a:solidFill>
                  <a:srgbClr val="FFFF00"/>
                </a:solidFill>
              </a:rPr>
              <a:t>裸题。如果使用树状数组，可以参考下面思路。</a:t>
            </a:r>
          </a:p>
        </p:txBody>
      </p:sp>
      <p:sp>
        <p:nvSpPr>
          <p:cNvPr id="6" name="文本框 5">
            <a:extLst>
              <a:ext uri="{FF2B5EF4-FFF2-40B4-BE49-F238E27FC236}">
                <a16:creationId xmlns:a16="http://schemas.microsoft.com/office/drawing/2014/main" id="{9A6C755E-6C21-4037-B1A9-1E006C58D280}"/>
              </a:ext>
            </a:extLst>
          </p:cNvPr>
          <p:cNvSpPr txBox="1"/>
          <p:nvPr/>
        </p:nvSpPr>
        <p:spPr>
          <a:xfrm>
            <a:off x="552896" y="1291646"/>
            <a:ext cx="6204735" cy="3992631"/>
          </a:xfrm>
          <a:prstGeom prst="rect">
            <a:avLst/>
          </a:prstGeom>
          <a:noFill/>
        </p:spPr>
        <p:txBody>
          <a:bodyPr wrap="square" rtlCol="0">
            <a:spAutoFit/>
          </a:bodyPr>
          <a:lstStyle/>
          <a:p>
            <a:pPr>
              <a:lnSpc>
                <a:spcPct val="150000"/>
              </a:lnSpc>
            </a:pPr>
            <a:r>
              <a:rPr lang="zh-CN" altLang="en-US" sz="1000" dirty="0">
                <a:solidFill>
                  <a:schemeClr val="bg1"/>
                </a:solidFill>
              </a:rPr>
              <a:t>此题首先应考虑到这样一个结论：</a:t>
            </a:r>
          </a:p>
          <a:p>
            <a:pPr>
              <a:lnSpc>
                <a:spcPct val="150000"/>
              </a:lnSpc>
            </a:pPr>
            <a:r>
              <a:rPr lang="zh-CN" altLang="en-US" sz="1000" dirty="0">
                <a:solidFill>
                  <a:schemeClr val="bg1"/>
                </a:solidFill>
              </a:rPr>
              <a:t>对于若干个询问的区间</a:t>
            </a:r>
            <a:r>
              <a:rPr lang="en-US" altLang="zh-CN" sz="1000" dirty="0">
                <a:solidFill>
                  <a:schemeClr val="bg1"/>
                </a:solidFill>
              </a:rPr>
              <a:t>[</a:t>
            </a:r>
            <a:r>
              <a:rPr lang="en-US" altLang="zh-CN" sz="1000" dirty="0" err="1">
                <a:solidFill>
                  <a:schemeClr val="bg1"/>
                </a:solidFill>
              </a:rPr>
              <a:t>l,r</a:t>
            </a:r>
            <a:r>
              <a:rPr lang="en-US" altLang="zh-CN" sz="1000" dirty="0">
                <a:solidFill>
                  <a:schemeClr val="bg1"/>
                </a:solidFill>
              </a:rPr>
              <a:t>]</a:t>
            </a:r>
            <a:r>
              <a:rPr lang="zh-CN" altLang="en-US" sz="1000" dirty="0">
                <a:solidFill>
                  <a:schemeClr val="bg1"/>
                </a:solidFill>
              </a:rPr>
              <a:t>，如果他们的</a:t>
            </a:r>
            <a:r>
              <a:rPr lang="en-US" altLang="zh-CN" sz="1000" dirty="0">
                <a:solidFill>
                  <a:schemeClr val="bg1"/>
                </a:solidFill>
              </a:rPr>
              <a:t>r</a:t>
            </a:r>
            <a:r>
              <a:rPr lang="zh-CN" altLang="en-US" sz="1000" dirty="0">
                <a:solidFill>
                  <a:schemeClr val="bg1"/>
                </a:solidFill>
              </a:rPr>
              <a:t>都相等的话，那么项链中出现的同一个数字，一定是只关心出现在最右边的那一个的，例如：</a:t>
            </a:r>
          </a:p>
          <a:p>
            <a:pPr>
              <a:lnSpc>
                <a:spcPct val="150000"/>
              </a:lnSpc>
            </a:pPr>
            <a:r>
              <a:rPr lang="zh-CN" altLang="en-US" sz="1000" dirty="0">
                <a:solidFill>
                  <a:schemeClr val="bg1"/>
                </a:solidFill>
              </a:rPr>
              <a:t>项链是：</a:t>
            </a:r>
            <a:r>
              <a:rPr lang="en-US" altLang="zh-CN" sz="1000" dirty="0">
                <a:solidFill>
                  <a:schemeClr val="bg1"/>
                </a:solidFill>
              </a:rPr>
              <a:t>1 3 4 5 1</a:t>
            </a:r>
          </a:p>
          <a:p>
            <a:pPr>
              <a:lnSpc>
                <a:spcPct val="150000"/>
              </a:lnSpc>
            </a:pPr>
            <a:r>
              <a:rPr lang="zh-CN" altLang="en-US" sz="1000" dirty="0">
                <a:solidFill>
                  <a:schemeClr val="bg1"/>
                </a:solidFill>
              </a:rPr>
              <a:t>那么，对于</a:t>
            </a:r>
            <a:r>
              <a:rPr lang="en-US" altLang="zh-CN" sz="1000" dirty="0">
                <a:solidFill>
                  <a:schemeClr val="bg1"/>
                </a:solidFill>
              </a:rPr>
              <a:t>r=5</a:t>
            </a:r>
            <a:r>
              <a:rPr lang="zh-CN" altLang="en-US" sz="1000" dirty="0">
                <a:solidFill>
                  <a:schemeClr val="bg1"/>
                </a:solidFill>
              </a:rPr>
              <a:t>的所有的询问来说，第一个位置上的</a:t>
            </a:r>
            <a:r>
              <a:rPr lang="en-US" altLang="zh-CN" sz="1000" dirty="0">
                <a:solidFill>
                  <a:schemeClr val="bg1"/>
                </a:solidFill>
              </a:rPr>
              <a:t>1</a:t>
            </a:r>
            <a:r>
              <a:rPr lang="zh-CN" altLang="en-US" sz="1000" dirty="0">
                <a:solidFill>
                  <a:schemeClr val="bg1"/>
                </a:solidFill>
              </a:rPr>
              <a:t>完全没有意义，因为</a:t>
            </a:r>
            <a:r>
              <a:rPr lang="en-US" altLang="zh-CN" sz="1000" dirty="0">
                <a:solidFill>
                  <a:schemeClr val="bg1"/>
                </a:solidFill>
              </a:rPr>
              <a:t>r</a:t>
            </a:r>
            <a:r>
              <a:rPr lang="zh-CN" altLang="en-US" sz="1000" dirty="0">
                <a:solidFill>
                  <a:schemeClr val="bg1"/>
                </a:solidFill>
              </a:rPr>
              <a:t>已经在第五个</a:t>
            </a:r>
            <a:r>
              <a:rPr lang="en-US" altLang="zh-CN" sz="1000" dirty="0">
                <a:solidFill>
                  <a:schemeClr val="bg1"/>
                </a:solidFill>
              </a:rPr>
              <a:t>1</a:t>
            </a:r>
            <a:r>
              <a:rPr lang="zh-CN" altLang="en-US" sz="1000" dirty="0">
                <a:solidFill>
                  <a:schemeClr val="bg1"/>
                </a:solidFill>
              </a:rPr>
              <a:t>的右边，对于任何查询的</a:t>
            </a:r>
            <a:r>
              <a:rPr lang="en-US" altLang="zh-CN" sz="1000" dirty="0">
                <a:solidFill>
                  <a:schemeClr val="bg1"/>
                </a:solidFill>
              </a:rPr>
              <a:t>[L,5]</a:t>
            </a:r>
            <a:r>
              <a:rPr lang="zh-CN" altLang="en-US" sz="1000" dirty="0">
                <a:solidFill>
                  <a:schemeClr val="bg1"/>
                </a:solidFill>
              </a:rPr>
              <a:t>区间来说，如果第一个</a:t>
            </a:r>
            <a:r>
              <a:rPr lang="en-US" altLang="zh-CN" sz="1000" dirty="0">
                <a:solidFill>
                  <a:schemeClr val="bg1"/>
                </a:solidFill>
              </a:rPr>
              <a:t>1</a:t>
            </a:r>
            <a:r>
              <a:rPr lang="zh-CN" altLang="en-US" sz="1000" dirty="0">
                <a:solidFill>
                  <a:schemeClr val="bg1"/>
                </a:solidFill>
              </a:rPr>
              <a:t>被算了，那么他完全可以用第五个</a:t>
            </a:r>
            <a:r>
              <a:rPr lang="en-US" altLang="zh-CN" sz="1000" dirty="0">
                <a:solidFill>
                  <a:schemeClr val="bg1"/>
                </a:solidFill>
              </a:rPr>
              <a:t>1</a:t>
            </a:r>
            <a:r>
              <a:rPr lang="zh-CN" altLang="en-US" sz="1000" dirty="0">
                <a:solidFill>
                  <a:schemeClr val="bg1"/>
                </a:solidFill>
              </a:rPr>
              <a:t>来替代。</a:t>
            </a:r>
          </a:p>
          <a:p>
            <a:pPr>
              <a:lnSpc>
                <a:spcPct val="150000"/>
              </a:lnSpc>
            </a:pPr>
            <a:r>
              <a:rPr lang="zh-CN" altLang="en-US" sz="1000" dirty="0">
                <a:solidFill>
                  <a:schemeClr val="bg1"/>
                </a:solidFill>
              </a:rPr>
              <a:t>因此，我们可以</a:t>
            </a:r>
            <a:r>
              <a:rPr lang="zh-CN" altLang="en-US" sz="1000" dirty="0">
                <a:solidFill>
                  <a:srgbClr val="FFFF00"/>
                </a:solidFill>
              </a:rPr>
              <a:t>对所有查询的区间按照</a:t>
            </a:r>
            <a:r>
              <a:rPr lang="en-US" altLang="zh-CN" sz="1000" dirty="0">
                <a:solidFill>
                  <a:srgbClr val="FFFF00"/>
                </a:solidFill>
              </a:rPr>
              <a:t>r</a:t>
            </a:r>
            <a:r>
              <a:rPr lang="zh-CN" altLang="en-US" sz="1000" dirty="0">
                <a:solidFill>
                  <a:schemeClr val="bg1"/>
                </a:solidFill>
              </a:rPr>
              <a:t>来排序，然后再来维护一个树状数组，这个树状数组是用来干什么的呢？看下面的例子：</a:t>
            </a:r>
          </a:p>
          <a:p>
            <a:pPr>
              <a:lnSpc>
                <a:spcPct val="150000"/>
              </a:lnSpc>
            </a:pPr>
            <a:r>
              <a:rPr lang="en-US" altLang="zh-CN" sz="1000" dirty="0">
                <a:solidFill>
                  <a:schemeClr val="bg1"/>
                </a:solidFill>
              </a:rPr>
              <a:t>1 2 1 3</a:t>
            </a:r>
          </a:p>
          <a:p>
            <a:pPr>
              <a:lnSpc>
                <a:spcPct val="150000"/>
              </a:lnSpc>
            </a:pPr>
            <a:r>
              <a:rPr lang="zh-CN" altLang="en-US" sz="1000" dirty="0">
                <a:solidFill>
                  <a:schemeClr val="bg1"/>
                </a:solidFill>
              </a:rPr>
              <a:t>对于第一个</a:t>
            </a:r>
            <a:r>
              <a:rPr lang="en-US" altLang="zh-CN" sz="1000" dirty="0">
                <a:solidFill>
                  <a:schemeClr val="bg1"/>
                </a:solidFill>
              </a:rPr>
              <a:t>1</a:t>
            </a:r>
            <a:r>
              <a:rPr lang="zh-CN" altLang="en-US" sz="1000" dirty="0">
                <a:solidFill>
                  <a:schemeClr val="bg1"/>
                </a:solidFill>
              </a:rPr>
              <a:t>，</a:t>
            </a:r>
            <a:r>
              <a:rPr lang="en-US" altLang="zh-CN" sz="1000" dirty="0">
                <a:solidFill>
                  <a:schemeClr val="bg1"/>
                </a:solidFill>
              </a:rPr>
              <a:t>insert(1,1)</a:t>
            </a:r>
            <a:r>
              <a:rPr lang="zh-CN" altLang="en-US" sz="1000" dirty="0">
                <a:solidFill>
                  <a:schemeClr val="bg1"/>
                </a:solidFill>
              </a:rPr>
              <a:t>；表示第一个位置出现了一个不一样的数字，此时树状数组所表示的每个位置上的数字（不是它本身的值而是它对应的每个位置上的数字）是：</a:t>
            </a:r>
            <a:r>
              <a:rPr lang="en-US" altLang="zh-CN" sz="1000" dirty="0">
                <a:solidFill>
                  <a:schemeClr val="bg1"/>
                </a:solidFill>
              </a:rPr>
              <a:t>1 0 0 0</a:t>
            </a:r>
          </a:p>
          <a:p>
            <a:pPr>
              <a:lnSpc>
                <a:spcPct val="150000"/>
              </a:lnSpc>
            </a:pPr>
            <a:r>
              <a:rPr lang="zh-CN" altLang="en-US" sz="1000" dirty="0">
                <a:solidFill>
                  <a:schemeClr val="bg1"/>
                </a:solidFill>
              </a:rPr>
              <a:t>对于第二个</a:t>
            </a:r>
            <a:r>
              <a:rPr lang="en-US" altLang="zh-CN" sz="1000" dirty="0">
                <a:solidFill>
                  <a:schemeClr val="bg1"/>
                </a:solidFill>
              </a:rPr>
              <a:t>2</a:t>
            </a:r>
            <a:r>
              <a:rPr lang="zh-CN" altLang="en-US" sz="1000" dirty="0">
                <a:solidFill>
                  <a:schemeClr val="bg1"/>
                </a:solidFill>
              </a:rPr>
              <a:t>，</a:t>
            </a:r>
            <a:r>
              <a:rPr lang="en-US" altLang="zh-CN" sz="1000" dirty="0">
                <a:solidFill>
                  <a:schemeClr val="bg1"/>
                </a:solidFill>
              </a:rPr>
              <a:t>insert(2,1)</a:t>
            </a:r>
            <a:r>
              <a:rPr lang="zh-CN" altLang="en-US" sz="1000" dirty="0">
                <a:solidFill>
                  <a:schemeClr val="bg1"/>
                </a:solidFill>
              </a:rPr>
              <a:t>；此时树状数组表示的每个数字是</a:t>
            </a:r>
            <a:r>
              <a:rPr lang="en-US" altLang="zh-CN" sz="1000" dirty="0">
                <a:solidFill>
                  <a:schemeClr val="bg1"/>
                </a:solidFill>
              </a:rPr>
              <a:t>1 1 0 0</a:t>
            </a:r>
          </a:p>
          <a:p>
            <a:pPr>
              <a:lnSpc>
                <a:spcPct val="150000"/>
              </a:lnSpc>
            </a:pPr>
            <a:r>
              <a:rPr lang="zh-CN" altLang="en-US" sz="1000" dirty="0">
                <a:solidFill>
                  <a:schemeClr val="bg1"/>
                </a:solidFill>
              </a:rPr>
              <a:t>对于第三个</a:t>
            </a:r>
            <a:r>
              <a:rPr lang="en-US" altLang="zh-CN" sz="1000" dirty="0">
                <a:solidFill>
                  <a:schemeClr val="bg1"/>
                </a:solidFill>
              </a:rPr>
              <a:t>1</a:t>
            </a:r>
            <a:r>
              <a:rPr lang="zh-CN" altLang="en-US" sz="1000" dirty="0">
                <a:solidFill>
                  <a:schemeClr val="bg1"/>
                </a:solidFill>
              </a:rPr>
              <a:t>，因为之前出现过</a:t>
            </a:r>
            <a:r>
              <a:rPr lang="en-US" altLang="zh-CN" sz="1000" dirty="0">
                <a:solidFill>
                  <a:schemeClr val="bg1"/>
                </a:solidFill>
              </a:rPr>
              <a:t>1</a:t>
            </a:r>
            <a:r>
              <a:rPr lang="zh-CN" altLang="en-US" sz="1000" dirty="0">
                <a:solidFill>
                  <a:schemeClr val="bg1"/>
                </a:solidFill>
              </a:rPr>
              <a:t>了，因此首先把那个</a:t>
            </a:r>
            <a:r>
              <a:rPr lang="en-US" altLang="zh-CN" sz="1000" dirty="0">
                <a:solidFill>
                  <a:schemeClr val="bg1"/>
                </a:solidFill>
              </a:rPr>
              <a:t>1</a:t>
            </a:r>
            <a:r>
              <a:rPr lang="zh-CN" altLang="en-US" sz="1000" dirty="0">
                <a:solidFill>
                  <a:schemeClr val="bg1"/>
                </a:solidFill>
              </a:rPr>
              <a:t>所在的位置删掉</a:t>
            </a:r>
            <a:r>
              <a:rPr lang="en-US" altLang="zh-CN" sz="1000" dirty="0">
                <a:solidFill>
                  <a:schemeClr val="bg1"/>
                </a:solidFill>
              </a:rPr>
              <a:t>insert(1,-1),</a:t>
            </a:r>
            <a:r>
              <a:rPr lang="zh-CN" altLang="en-US" sz="1000" dirty="0">
                <a:solidFill>
                  <a:schemeClr val="bg1"/>
                </a:solidFill>
              </a:rPr>
              <a:t>然后在把它加进来</a:t>
            </a:r>
            <a:r>
              <a:rPr lang="en-US" altLang="zh-CN" sz="1000" dirty="0">
                <a:solidFill>
                  <a:schemeClr val="bg1"/>
                </a:solidFill>
              </a:rPr>
              <a:t>insert(3,1)</a:t>
            </a:r>
            <a:r>
              <a:rPr lang="zh-CN" altLang="en-US" sz="1000" dirty="0">
                <a:solidFill>
                  <a:schemeClr val="bg1"/>
                </a:solidFill>
              </a:rPr>
              <a:t>。此时每个数字是</a:t>
            </a:r>
            <a:r>
              <a:rPr lang="en-US" altLang="zh-CN" sz="1000" dirty="0">
                <a:solidFill>
                  <a:schemeClr val="bg1"/>
                </a:solidFill>
              </a:rPr>
              <a:t>0 1 1 0</a:t>
            </a:r>
          </a:p>
          <a:p>
            <a:pPr>
              <a:lnSpc>
                <a:spcPct val="150000"/>
              </a:lnSpc>
            </a:pPr>
            <a:r>
              <a:rPr lang="zh-CN" altLang="en-US" sz="1000" dirty="0">
                <a:solidFill>
                  <a:schemeClr val="bg1"/>
                </a:solidFill>
              </a:rPr>
              <a:t>如果此时有一个询问</a:t>
            </a:r>
            <a:r>
              <a:rPr lang="en-US" altLang="zh-CN" sz="1000" dirty="0">
                <a:solidFill>
                  <a:schemeClr val="bg1"/>
                </a:solidFill>
              </a:rPr>
              <a:t>[2,3]</a:t>
            </a:r>
            <a:r>
              <a:rPr lang="zh-CN" altLang="en-US" sz="1000" dirty="0">
                <a:solidFill>
                  <a:schemeClr val="bg1"/>
                </a:solidFill>
              </a:rPr>
              <a:t>，那么直接求</a:t>
            </a:r>
            <a:r>
              <a:rPr lang="en-US" altLang="zh-CN" sz="1000" dirty="0">
                <a:solidFill>
                  <a:schemeClr val="bg1"/>
                </a:solidFill>
              </a:rPr>
              <a:t>sum(3)-sum(2-1)=2</a:t>
            </a:r>
            <a:r>
              <a:rPr lang="zh-CN" altLang="en-US" sz="1000" dirty="0">
                <a:solidFill>
                  <a:schemeClr val="bg1"/>
                </a:solidFill>
              </a:rPr>
              <a:t>就是答案。</a:t>
            </a:r>
            <a:endParaRPr lang="en-US" altLang="zh-CN" sz="1000" dirty="0">
              <a:solidFill>
                <a:schemeClr val="bg1"/>
              </a:solidFill>
            </a:endParaRPr>
          </a:p>
          <a:p>
            <a:pPr>
              <a:lnSpc>
                <a:spcPct val="150000"/>
              </a:lnSpc>
            </a:pPr>
            <a:r>
              <a:rPr lang="zh-CN" altLang="en-US" sz="1000" dirty="0">
                <a:solidFill>
                  <a:schemeClr val="bg1"/>
                </a:solidFill>
              </a:rPr>
              <a:t>代码可参考（</a:t>
            </a:r>
            <a:r>
              <a:rPr lang="en-US" altLang="zh-CN" sz="1000" dirty="0">
                <a:solidFill>
                  <a:schemeClr val="bg1"/>
                </a:solidFill>
              </a:rPr>
              <a:t>https://www.luogu.com.cn/problem/solution/P1972</a:t>
            </a:r>
            <a:r>
              <a:rPr lang="zh-CN" altLang="en-US" sz="1000" dirty="0">
                <a:solidFill>
                  <a:schemeClr val="bg1"/>
                </a:solidFill>
              </a:rPr>
              <a:t>） </a:t>
            </a:r>
          </a:p>
          <a:p>
            <a:pPr>
              <a:lnSpc>
                <a:spcPct val="150000"/>
              </a:lnSpc>
            </a:pPr>
            <a:endParaRPr lang="zh-CN" altLang="en-US" sz="1000" dirty="0">
              <a:solidFill>
                <a:schemeClr val="bg1"/>
              </a:solidFill>
            </a:endParaRPr>
          </a:p>
        </p:txBody>
      </p:sp>
      <p:pic>
        <p:nvPicPr>
          <p:cNvPr id="7" name="图片 6">
            <a:extLst>
              <a:ext uri="{FF2B5EF4-FFF2-40B4-BE49-F238E27FC236}">
                <a16:creationId xmlns:a16="http://schemas.microsoft.com/office/drawing/2014/main" id="{D3A0CC7B-1E80-438B-A761-B2EAEA99B7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
        <p:nvSpPr>
          <p:cNvPr id="3" name="矩形 2">
            <a:extLst>
              <a:ext uri="{FF2B5EF4-FFF2-40B4-BE49-F238E27FC236}">
                <a16:creationId xmlns:a16="http://schemas.microsoft.com/office/drawing/2014/main" id="{F8D5B683-FC4F-4014-9A01-6A09A6457A94}"/>
              </a:ext>
            </a:extLst>
          </p:cNvPr>
          <p:cNvSpPr/>
          <p:nvPr/>
        </p:nvSpPr>
        <p:spPr>
          <a:xfrm>
            <a:off x="3687235" y="1110600"/>
            <a:ext cx="2361544" cy="276999"/>
          </a:xfrm>
          <a:prstGeom prst="rect">
            <a:avLst/>
          </a:prstGeom>
        </p:spPr>
        <p:txBody>
          <a:bodyPr wrap="none">
            <a:spAutoFit/>
          </a:bodyPr>
          <a:lstStyle/>
          <a:p>
            <a:r>
              <a:rPr lang="en-US" altLang="zh-CN" sz="1200" b="1" dirty="0">
                <a:solidFill>
                  <a:schemeClr val="bg1"/>
                </a:solidFill>
                <a:latin typeface="微软雅黑" panose="020B0503020204020204" pitchFamily="34" charset="-122"/>
                <a:ea typeface="微软雅黑" panose="020B0503020204020204" pitchFamily="34" charset="-122"/>
              </a:rPr>
              <a:t>P1972 [SDOI2009]HH</a:t>
            </a:r>
            <a:r>
              <a:rPr lang="zh-CN" altLang="en-US" sz="1200" b="1" dirty="0">
                <a:solidFill>
                  <a:schemeClr val="bg1"/>
                </a:solidFill>
                <a:latin typeface="微软雅黑" panose="020B0503020204020204" pitchFamily="34" charset="-122"/>
                <a:ea typeface="微软雅黑" panose="020B0503020204020204" pitchFamily="34" charset="-122"/>
              </a:rPr>
              <a:t>的项链</a:t>
            </a:r>
          </a:p>
        </p:txBody>
      </p:sp>
    </p:spTree>
    <p:extLst>
      <p:ext uri="{BB962C8B-B14F-4D97-AF65-F5344CB8AC3E}">
        <p14:creationId xmlns:p14="http://schemas.microsoft.com/office/powerpoint/2010/main" val="4268737022"/>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a:spLocks noChangeArrowheads="1"/>
          </p:cNvSpPr>
          <p:nvPr/>
        </p:nvSpPr>
        <p:spPr bwMode="auto">
          <a:xfrm>
            <a:off x="698852" y="1036833"/>
            <a:ext cx="5621559" cy="25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en-US" altLang="zh-CN" sz="900" dirty="0">
              <a:solidFill>
                <a:schemeClr val="bg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17D19303-994C-4432-B674-702FEBFB0B2A}"/>
              </a:ext>
            </a:extLst>
          </p:cNvPr>
          <p:cNvSpPr/>
          <p:nvPr/>
        </p:nvSpPr>
        <p:spPr>
          <a:xfrm>
            <a:off x="761549" y="782916"/>
            <a:ext cx="5411102" cy="461665"/>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给定一个大小为</a:t>
            </a:r>
            <a:r>
              <a:rPr lang="en-US" altLang="zh-CN" sz="1200" dirty="0">
                <a:solidFill>
                  <a:schemeClr val="bg1"/>
                </a:solidFill>
                <a:latin typeface="微软雅黑" panose="020B0503020204020204" pitchFamily="34" charset="-122"/>
                <a:ea typeface="微软雅黑" panose="020B0503020204020204" pitchFamily="34" charset="-122"/>
              </a:rPr>
              <a:t>n</a:t>
            </a:r>
            <a:r>
              <a:rPr lang="zh-CN" altLang="en-US" sz="1200" dirty="0">
                <a:solidFill>
                  <a:schemeClr val="bg1"/>
                </a:solidFill>
                <a:latin typeface="微软雅黑" panose="020B0503020204020204" pitchFamily="34" charset="-122"/>
                <a:ea typeface="微软雅黑" panose="020B0503020204020204" pitchFamily="34" charset="-122"/>
              </a:rPr>
              <a:t>序列，</a:t>
            </a:r>
            <a:r>
              <a:rPr lang="en-US" altLang="zh-CN" sz="1200" dirty="0">
                <a:solidFill>
                  <a:schemeClr val="bg1"/>
                </a:solidFill>
                <a:latin typeface="微软雅黑" panose="020B0503020204020204" pitchFamily="34" charset="-122"/>
                <a:ea typeface="微软雅黑" panose="020B0503020204020204" pitchFamily="34" charset="-122"/>
              </a:rPr>
              <a:t>m</a:t>
            </a:r>
            <a:r>
              <a:rPr lang="zh-CN" altLang="en-US" sz="1200" dirty="0">
                <a:solidFill>
                  <a:schemeClr val="bg1"/>
                </a:solidFill>
                <a:latin typeface="微软雅黑" panose="020B0503020204020204" pitchFamily="34" charset="-122"/>
                <a:ea typeface="微软雅黑" panose="020B0503020204020204" pitchFamily="34" charset="-122"/>
              </a:rPr>
              <a:t>次询问，每次询问你区间 </a:t>
            </a:r>
            <a:r>
              <a:rPr lang="en-US" altLang="zh-CN" sz="1200" dirty="0">
                <a:solidFill>
                  <a:schemeClr val="bg1"/>
                </a:solidFill>
                <a:latin typeface="微软雅黑" panose="020B0503020204020204" pitchFamily="34" charset="-122"/>
                <a:ea typeface="微软雅黑" panose="020B0503020204020204" pitchFamily="34" charset="-122"/>
              </a:rPr>
              <a:t>[</a:t>
            </a:r>
            <a:r>
              <a:rPr lang="en-US" altLang="zh-CN" sz="1200" dirty="0" err="1">
                <a:solidFill>
                  <a:schemeClr val="bg1"/>
                </a:solidFill>
                <a:latin typeface="微软雅黑" panose="020B0503020204020204" pitchFamily="34" charset="-122"/>
                <a:ea typeface="微软雅黑" panose="020B0503020204020204" pitchFamily="34" charset="-122"/>
              </a:rPr>
              <a:t>l,r</a:t>
            </a:r>
            <a:r>
              <a:rPr lang="en-US" altLang="zh-CN" sz="1200" dirty="0">
                <a:solidFill>
                  <a:schemeClr val="bg1"/>
                </a:solidFill>
                <a:latin typeface="微软雅黑" panose="020B0503020204020204" pitchFamily="34" charset="-122"/>
                <a:ea typeface="微软雅黑" panose="020B0503020204020204" pitchFamily="34" charset="-122"/>
              </a:rPr>
              <a:t>] </a:t>
            </a:r>
            <a:r>
              <a:rPr lang="zh-CN" altLang="en-US" sz="1200" dirty="0">
                <a:solidFill>
                  <a:schemeClr val="bg1"/>
                </a:solidFill>
                <a:latin typeface="微软雅黑" panose="020B0503020204020204" pitchFamily="34" charset="-122"/>
                <a:ea typeface="微软雅黑" panose="020B0503020204020204" pitchFamily="34" charset="-122"/>
              </a:rPr>
              <a:t>有多少种不同的颜色</a:t>
            </a:r>
            <a:endParaRPr lang="en-US" altLang="zh-CN" sz="1200" dirty="0">
              <a:solidFill>
                <a:schemeClr val="bg1"/>
              </a:solidFill>
              <a:latin typeface="微软雅黑" panose="020B0503020204020204" pitchFamily="34" charset="-122"/>
              <a:ea typeface="微软雅黑" panose="020B0503020204020204" pitchFamily="34" charset="-122"/>
            </a:endParaRPr>
          </a:p>
          <a:p>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6EAD863F-ED37-4F6A-ACCB-E7EFA02E74D1}"/>
              </a:ext>
            </a:extLst>
          </p:cNvPr>
          <p:cNvSpPr txBox="1"/>
          <p:nvPr/>
        </p:nvSpPr>
        <p:spPr>
          <a:xfrm>
            <a:off x="754327" y="1195693"/>
            <a:ext cx="3109589" cy="248209"/>
          </a:xfrm>
          <a:prstGeom prst="rect">
            <a:avLst/>
          </a:prstGeom>
          <a:noFill/>
        </p:spPr>
        <p:txBody>
          <a:bodyPr wrap="square" rtlCol="0">
            <a:spAutoFit/>
          </a:bodyPr>
          <a:lstStyle/>
          <a:p>
            <a:r>
              <a:rPr lang="zh-CN" altLang="en-US" sz="1013" dirty="0">
                <a:solidFill>
                  <a:srgbClr val="FFFF00"/>
                </a:solidFill>
              </a:rPr>
              <a:t>裸题。如果使用主席树，可以参考下面思路。</a:t>
            </a:r>
          </a:p>
        </p:txBody>
      </p:sp>
      <p:sp>
        <p:nvSpPr>
          <p:cNvPr id="6" name="文本框 5">
            <a:extLst>
              <a:ext uri="{FF2B5EF4-FFF2-40B4-BE49-F238E27FC236}">
                <a16:creationId xmlns:a16="http://schemas.microsoft.com/office/drawing/2014/main" id="{9A6C755E-6C21-4037-B1A9-1E006C58D280}"/>
              </a:ext>
            </a:extLst>
          </p:cNvPr>
          <p:cNvSpPr txBox="1"/>
          <p:nvPr/>
        </p:nvSpPr>
        <p:spPr>
          <a:xfrm>
            <a:off x="761549" y="1490967"/>
            <a:ext cx="6204735" cy="2605265"/>
          </a:xfrm>
          <a:prstGeom prst="rect">
            <a:avLst/>
          </a:prstGeom>
          <a:noFill/>
        </p:spPr>
        <p:txBody>
          <a:bodyPr wrap="square" rtlCol="0">
            <a:spAutoFit/>
          </a:bodyPr>
          <a:lstStyle/>
          <a:p>
            <a:pPr>
              <a:lnSpc>
                <a:spcPct val="150000"/>
              </a:lnSpc>
            </a:pPr>
            <a:r>
              <a:rPr lang="zh-CN" altLang="en-US" sz="1100" dirty="0">
                <a:solidFill>
                  <a:schemeClr val="bg1"/>
                </a:solidFill>
              </a:rPr>
              <a:t>主席树每个结点维护当前版本下位置 </a:t>
            </a:r>
            <a:r>
              <a:rPr lang="en-US" altLang="zh-CN" sz="1100" dirty="0" err="1">
                <a:solidFill>
                  <a:schemeClr val="bg1"/>
                </a:solidFill>
              </a:rPr>
              <a:t>i</a:t>
            </a:r>
            <a:r>
              <a:rPr lang="en-US" altLang="zh-CN" sz="1100" dirty="0">
                <a:solidFill>
                  <a:schemeClr val="bg1"/>
                </a:solidFill>
              </a:rPr>
              <a:t> </a:t>
            </a:r>
            <a:r>
              <a:rPr lang="zh-CN" altLang="en-US" sz="1100" dirty="0">
                <a:solidFill>
                  <a:schemeClr val="bg1"/>
                </a:solidFill>
              </a:rPr>
              <a:t>的颜色出现情况 </a:t>
            </a:r>
          </a:p>
          <a:p>
            <a:pPr>
              <a:lnSpc>
                <a:spcPct val="150000"/>
              </a:lnSpc>
            </a:pPr>
            <a:r>
              <a:rPr lang="zh-CN" altLang="en-US" sz="1100" b="1" dirty="0">
                <a:solidFill>
                  <a:schemeClr val="bg1"/>
                </a:solidFill>
              </a:rPr>
              <a:t>更新</a:t>
            </a:r>
            <a:r>
              <a:rPr lang="zh-CN" altLang="en-US" sz="1100" dirty="0">
                <a:solidFill>
                  <a:schemeClr val="bg1"/>
                </a:solidFill>
              </a:rPr>
              <a:t>：以数组</a:t>
            </a:r>
            <a:r>
              <a:rPr lang="en-US" altLang="zh-CN" sz="1100" dirty="0">
                <a:solidFill>
                  <a:schemeClr val="bg1"/>
                </a:solidFill>
              </a:rPr>
              <a:t>a</a:t>
            </a:r>
            <a:r>
              <a:rPr lang="zh-CN" altLang="en-US" sz="1100" dirty="0">
                <a:solidFill>
                  <a:schemeClr val="bg1"/>
                </a:solidFill>
              </a:rPr>
              <a:t>为基础建立线段树，然后从左往右扫描 </a:t>
            </a:r>
            <a:r>
              <a:rPr lang="en-US" altLang="zh-CN" sz="1100" dirty="0">
                <a:solidFill>
                  <a:schemeClr val="bg1"/>
                </a:solidFill>
              </a:rPr>
              <a:t>a</a:t>
            </a:r>
          </a:p>
          <a:p>
            <a:pPr>
              <a:lnSpc>
                <a:spcPct val="150000"/>
              </a:lnSpc>
            </a:pPr>
            <a:r>
              <a:rPr lang="zh-CN" altLang="en-US" sz="1100" dirty="0">
                <a:solidFill>
                  <a:schemeClr val="bg1"/>
                </a:solidFill>
              </a:rPr>
              <a:t>当扫到颜色 </a:t>
            </a:r>
            <a:r>
              <a:rPr lang="en-US" altLang="zh-CN" sz="1100" dirty="0">
                <a:solidFill>
                  <a:schemeClr val="bg1"/>
                </a:solidFill>
              </a:rPr>
              <a:t>Ai </a:t>
            </a:r>
            <a:r>
              <a:rPr lang="zh-CN" altLang="en-US" sz="1100" dirty="0">
                <a:solidFill>
                  <a:schemeClr val="bg1"/>
                </a:solidFill>
              </a:rPr>
              <a:t>时，如果 </a:t>
            </a:r>
            <a:r>
              <a:rPr lang="en-US" altLang="zh-CN" sz="1100" dirty="0">
                <a:solidFill>
                  <a:schemeClr val="bg1"/>
                </a:solidFill>
              </a:rPr>
              <a:t>Ai </a:t>
            </a:r>
            <a:r>
              <a:rPr lang="zh-CN" altLang="en-US" sz="1100" dirty="0">
                <a:solidFill>
                  <a:schemeClr val="bg1"/>
                </a:solidFill>
              </a:rPr>
              <a:t>是第一次出现，那么直接在新的线段树上在 </a:t>
            </a:r>
            <a:r>
              <a:rPr lang="en-US" altLang="zh-CN" sz="1100" dirty="0" err="1">
                <a:solidFill>
                  <a:schemeClr val="bg1"/>
                </a:solidFill>
              </a:rPr>
              <a:t>i</a:t>
            </a:r>
            <a:r>
              <a:rPr lang="en-US" altLang="zh-CN" sz="1100" dirty="0">
                <a:solidFill>
                  <a:schemeClr val="bg1"/>
                </a:solidFill>
              </a:rPr>
              <a:t> </a:t>
            </a:r>
            <a:r>
              <a:rPr lang="zh-CN" altLang="en-US" sz="1100" dirty="0">
                <a:solidFill>
                  <a:schemeClr val="bg1"/>
                </a:solidFill>
              </a:rPr>
              <a:t>位置 </a:t>
            </a:r>
            <a:r>
              <a:rPr lang="en-US" altLang="zh-CN" sz="1100" dirty="0">
                <a:solidFill>
                  <a:schemeClr val="bg1"/>
                </a:solidFill>
              </a:rPr>
              <a:t>+1</a:t>
            </a:r>
          </a:p>
          <a:p>
            <a:pPr>
              <a:lnSpc>
                <a:spcPct val="150000"/>
              </a:lnSpc>
            </a:pPr>
            <a:r>
              <a:rPr lang="zh-CN" altLang="en-US" sz="1100" dirty="0">
                <a:solidFill>
                  <a:schemeClr val="bg1"/>
                </a:solidFill>
              </a:rPr>
              <a:t>如果值 </a:t>
            </a:r>
            <a:r>
              <a:rPr lang="en-US" altLang="zh-CN" sz="1100" dirty="0">
                <a:solidFill>
                  <a:schemeClr val="bg1"/>
                </a:solidFill>
              </a:rPr>
              <a:t>Ai </a:t>
            </a:r>
            <a:r>
              <a:rPr lang="zh-CN" altLang="en-US" sz="1100" dirty="0">
                <a:solidFill>
                  <a:schemeClr val="bg1"/>
                </a:solidFill>
              </a:rPr>
              <a:t>在前面位置 </a:t>
            </a:r>
            <a:r>
              <a:rPr lang="en-US" altLang="zh-CN" sz="1100" dirty="0">
                <a:solidFill>
                  <a:schemeClr val="bg1"/>
                </a:solidFill>
              </a:rPr>
              <a:t>p </a:t>
            </a:r>
            <a:r>
              <a:rPr lang="zh-CN" altLang="en-US" sz="1100" dirty="0">
                <a:solidFill>
                  <a:schemeClr val="bg1"/>
                </a:solidFill>
              </a:rPr>
              <a:t>出现过，那么在新的线段树上将 </a:t>
            </a:r>
            <a:r>
              <a:rPr lang="en-US" altLang="zh-CN" sz="1100" dirty="0">
                <a:solidFill>
                  <a:schemeClr val="bg1"/>
                </a:solidFill>
              </a:rPr>
              <a:t>p </a:t>
            </a:r>
            <a:r>
              <a:rPr lang="zh-CN" altLang="en-US" sz="1100" dirty="0">
                <a:solidFill>
                  <a:schemeClr val="bg1"/>
                </a:solidFill>
              </a:rPr>
              <a:t>位置 </a:t>
            </a:r>
            <a:r>
              <a:rPr lang="en-US" altLang="zh-CN" sz="1100" dirty="0">
                <a:solidFill>
                  <a:schemeClr val="bg1"/>
                </a:solidFill>
              </a:rPr>
              <a:t>-1</a:t>
            </a:r>
            <a:r>
              <a:rPr lang="zh-CN" altLang="en-US" sz="1100" dirty="0">
                <a:solidFill>
                  <a:schemeClr val="bg1"/>
                </a:solidFill>
              </a:rPr>
              <a:t>，在 </a:t>
            </a:r>
            <a:r>
              <a:rPr lang="en-US" altLang="zh-CN" sz="1100" dirty="0">
                <a:solidFill>
                  <a:schemeClr val="bg1"/>
                </a:solidFill>
              </a:rPr>
              <a:t>i </a:t>
            </a:r>
            <a:r>
              <a:rPr lang="zh-CN" altLang="en-US" sz="1100" dirty="0">
                <a:solidFill>
                  <a:schemeClr val="bg1"/>
                </a:solidFill>
              </a:rPr>
              <a:t>位置 </a:t>
            </a:r>
            <a:r>
              <a:rPr lang="en-US" altLang="zh-CN" sz="1100" dirty="0">
                <a:solidFill>
                  <a:schemeClr val="bg1"/>
                </a:solidFill>
              </a:rPr>
              <a:t>+1 </a:t>
            </a:r>
          </a:p>
          <a:p>
            <a:pPr>
              <a:lnSpc>
                <a:spcPct val="150000"/>
              </a:lnSpc>
            </a:pPr>
            <a:r>
              <a:rPr lang="zh-CN" altLang="en-US" sz="1100" dirty="0">
                <a:solidFill>
                  <a:schemeClr val="bg1"/>
                </a:solidFill>
              </a:rPr>
              <a:t>（这样保证了同种颜色在同一个版本对应的树上产生的贡献为</a:t>
            </a:r>
            <a:r>
              <a:rPr lang="en-US" altLang="zh-CN" sz="1100" dirty="0">
                <a:solidFill>
                  <a:schemeClr val="bg1"/>
                </a:solidFill>
              </a:rPr>
              <a:t>1</a:t>
            </a:r>
            <a:r>
              <a:rPr lang="zh-CN" altLang="en-US" sz="1100" dirty="0">
                <a:solidFill>
                  <a:schemeClr val="bg1"/>
                </a:solidFill>
              </a:rPr>
              <a:t>，且是由最右边对应位置贡献的）</a:t>
            </a:r>
            <a:r>
              <a:rPr lang="en-US" altLang="zh-CN" sz="1100" dirty="0">
                <a:solidFill>
                  <a:schemeClr val="bg1"/>
                </a:solidFill>
              </a:rPr>
              <a:t> </a:t>
            </a:r>
          </a:p>
          <a:p>
            <a:pPr>
              <a:lnSpc>
                <a:spcPct val="150000"/>
              </a:lnSpc>
            </a:pPr>
            <a:r>
              <a:rPr lang="zh-CN" altLang="en-US" sz="1100" b="1" dirty="0">
                <a:solidFill>
                  <a:schemeClr val="bg1"/>
                </a:solidFill>
              </a:rPr>
              <a:t>询问</a:t>
            </a:r>
            <a:r>
              <a:rPr lang="zh-CN" altLang="en-US" sz="1100" dirty="0">
                <a:solidFill>
                  <a:schemeClr val="bg1"/>
                </a:solidFill>
              </a:rPr>
              <a:t>：</a:t>
            </a:r>
            <a:r>
              <a:rPr lang="en-US" altLang="zh-CN" sz="1100" dirty="0">
                <a:solidFill>
                  <a:schemeClr val="bg1"/>
                </a:solidFill>
              </a:rPr>
              <a:t>[ l, r ]</a:t>
            </a:r>
          </a:p>
          <a:p>
            <a:pPr>
              <a:lnSpc>
                <a:spcPct val="150000"/>
              </a:lnSpc>
            </a:pPr>
            <a:r>
              <a:rPr lang="zh-CN" altLang="en-US" sz="1100" dirty="0">
                <a:solidFill>
                  <a:schemeClr val="bg1"/>
                </a:solidFill>
              </a:rPr>
              <a:t>在第 </a:t>
            </a:r>
            <a:r>
              <a:rPr lang="en-US" altLang="zh-CN" sz="1100" dirty="0">
                <a:solidFill>
                  <a:schemeClr val="bg1"/>
                </a:solidFill>
              </a:rPr>
              <a:t>r </a:t>
            </a:r>
            <a:r>
              <a:rPr lang="zh-CN" altLang="en-US" sz="1100" dirty="0">
                <a:solidFill>
                  <a:schemeClr val="bg1"/>
                </a:solidFill>
              </a:rPr>
              <a:t>棵线段树的 </a:t>
            </a:r>
            <a:r>
              <a:rPr lang="en-US" altLang="zh-CN" sz="1100" dirty="0">
                <a:solidFill>
                  <a:schemeClr val="bg1"/>
                </a:solidFill>
              </a:rPr>
              <a:t>rt[1] </a:t>
            </a:r>
            <a:r>
              <a:rPr lang="zh-CN" altLang="en-US" sz="1100" dirty="0">
                <a:solidFill>
                  <a:schemeClr val="bg1"/>
                </a:solidFill>
              </a:rPr>
              <a:t>是 </a:t>
            </a:r>
            <a:r>
              <a:rPr lang="en-US" altLang="zh-CN" sz="1100" dirty="0">
                <a:solidFill>
                  <a:schemeClr val="bg1"/>
                </a:solidFill>
              </a:rPr>
              <a:t>[1,r] </a:t>
            </a:r>
            <a:r>
              <a:rPr lang="zh-CN" altLang="en-US" sz="1100" dirty="0">
                <a:solidFill>
                  <a:schemeClr val="bg1"/>
                </a:solidFill>
              </a:rPr>
              <a:t>区间上的不同的数的个数</a:t>
            </a:r>
          </a:p>
          <a:p>
            <a:pPr>
              <a:lnSpc>
                <a:spcPct val="150000"/>
              </a:lnSpc>
            </a:pPr>
            <a:r>
              <a:rPr lang="zh-CN" altLang="en-US" sz="1100" dirty="0">
                <a:solidFill>
                  <a:schemeClr val="bg1"/>
                </a:solidFill>
              </a:rPr>
              <a:t>要求 </a:t>
            </a:r>
            <a:r>
              <a:rPr lang="en-US" altLang="zh-CN" sz="1100" dirty="0">
                <a:solidFill>
                  <a:schemeClr val="bg1"/>
                </a:solidFill>
              </a:rPr>
              <a:t>[ l, r ]</a:t>
            </a:r>
            <a:r>
              <a:rPr lang="zh-CN" altLang="en-US" sz="1100" dirty="0">
                <a:solidFill>
                  <a:schemeClr val="bg1"/>
                </a:solidFill>
              </a:rPr>
              <a:t>上不同的数的个数，询问第 </a:t>
            </a:r>
            <a:r>
              <a:rPr lang="en-US" altLang="zh-CN" sz="1100" dirty="0">
                <a:solidFill>
                  <a:schemeClr val="bg1"/>
                </a:solidFill>
              </a:rPr>
              <a:t>r </a:t>
            </a:r>
            <a:r>
              <a:rPr lang="zh-CN" altLang="en-US" sz="1100" dirty="0">
                <a:solidFill>
                  <a:schemeClr val="bg1"/>
                </a:solidFill>
              </a:rPr>
              <a:t>棵线段树区间 </a:t>
            </a:r>
            <a:r>
              <a:rPr lang="en-US" altLang="zh-CN" sz="1100" dirty="0">
                <a:solidFill>
                  <a:schemeClr val="bg1"/>
                </a:solidFill>
              </a:rPr>
              <a:t>[ l, r ] </a:t>
            </a:r>
            <a:r>
              <a:rPr lang="zh-CN" altLang="en-US" sz="1100" dirty="0">
                <a:solidFill>
                  <a:schemeClr val="bg1"/>
                </a:solidFill>
              </a:rPr>
              <a:t>的和即可</a:t>
            </a:r>
            <a:endParaRPr lang="en-US" altLang="zh-CN" sz="1100" dirty="0">
              <a:solidFill>
                <a:schemeClr val="bg1"/>
              </a:solidFill>
            </a:endParaRPr>
          </a:p>
          <a:p>
            <a:pPr>
              <a:lnSpc>
                <a:spcPct val="150000"/>
              </a:lnSpc>
            </a:pPr>
            <a:r>
              <a:rPr lang="zh-CN" altLang="en-US" sz="1100" dirty="0">
                <a:solidFill>
                  <a:schemeClr val="bg1"/>
                </a:solidFill>
              </a:rPr>
              <a:t>代码可参考（</a:t>
            </a:r>
            <a:r>
              <a:rPr lang="en-US" altLang="zh-CN" sz="1100" dirty="0">
                <a:solidFill>
                  <a:schemeClr val="bg1"/>
                </a:solidFill>
                <a:hlinkClick r:id="rId3"/>
              </a:rPr>
              <a:t>https://www.cnblogs.com/zsben991126/p/10750164.html</a:t>
            </a:r>
            <a:r>
              <a:rPr lang="zh-CN" altLang="en-US" sz="1100" dirty="0">
                <a:solidFill>
                  <a:schemeClr val="bg1"/>
                </a:solidFill>
              </a:rPr>
              <a:t>） </a:t>
            </a:r>
          </a:p>
          <a:p>
            <a:pPr>
              <a:lnSpc>
                <a:spcPct val="150000"/>
              </a:lnSpc>
            </a:pPr>
            <a:endParaRPr lang="zh-CN" altLang="en-US" sz="1100" dirty="0">
              <a:solidFill>
                <a:schemeClr val="bg1"/>
              </a:solidFill>
            </a:endParaRPr>
          </a:p>
        </p:txBody>
      </p:sp>
      <p:pic>
        <p:nvPicPr>
          <p:cNvPr id="7" name="图片 6">
            <a:extLst>
              <a:ext uri="{FF2B5EF4-FFF2-40B4-BE49-F238E27FC236}">
                <a16:creationId xmlns:a16="http://schemas.microsoft.com/office/drawing/2014/main" id="{D3A0CC7B-1E80-438B-A761-B2EAEA99B7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3943590000"/>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A8D8A46-0F8B-480B-91BC-3B419B463E3F}"/>
              </a:ext>
            </a:extLst>
          </p:cNvPr>
          <p:cNvSpPr/>
          <p:nvPr/>
        </p:nvSpPr>
        <p:spPr>
          <a:xfrm>
            <a:off x="783651" y="1699074"/>
            <a:ext cx="5290703" cy="646331"/>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给定一个大小为</a:t>
            </a:r>
            <a:r>
              <a:rPr lang="en-US" altLang="zh-CN" sz="1200" dirty="0">
                <a:solidFill>
                  <a:schemeClr val="bg1"/>
                </a:solidFill>
                <a:latin typeface="微软雅黑" panose="020B0503020204020204" pitchFamily="34" charset="-122"/>
                <a:ea typeface="微软雅黑" panose="020B0503020204020204" pitchFamily="34" charset="-122"/>
              </a:rPr>
              <a:t>n</a:t>
            </a:r>
            <a:r>
              <a:rPr lang="zh-CN" altLang="en-US" sz="1200" dirty="0">
                <a:solidFill>
                  <a:schemeClr val="bg1"/>
                </a:solidFill>
                <a:latin typeface="微软雅黑" panose="020B0503020204020204" pitchFamily="34" charset="-122"/>
                <a:ea typeface="微软雅黑" panose="020B0503020204020204" pitchFamily="34" charset="-122"/>
              </a:rPr>
              <a:t>序列，</a:t>
            </a:r>
            <a:r>
              <a:rPr lang="en-US" altLang="zh-CN" sz="1200" dirty="0">
                <a:solidFill>
                  <a:schemeClr val="bg1"/>
                </a:solidFill>
                <a:latin typeface="微软雅黑" panose="020B0503020204020204" pitchFamily="34" charset="-122"/>
                <a:ea typeface="微软雅黑" panose="020B0503020204020204" pitchFamily="34" charset="-122"/>
              </a:rPr>
              <a:t>m</a:t>
            </a:r>
            <a:r>
              <a:rPr lang="zh-CN" altLang="en-US" sz="1200" dirty="0">
                <a:solidFill>
                  <a:schemeClr val="bg1"/>
                </a:solidFill>
                <a:latin typeface="微软雅黑" panose="020B0503020204020204" pitchFamily="34" charset="-122"/>
                <a:ea typeface="微软雅黑" panose="020B0503020204020204" pitchFamily="34" charset="-122"/>
              </a:rPr>
              <a:t>次询问，每次询问查询一个区间中每个数出现次数的平方和</a:t>
            </a:r>
          </a:p>
          <a:p>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A81F66F2-6239-4757-A98B-6021C1D724C1}"/>
              </a:ext>
            </a:extLst>
          </p:cNvPr>
          <p:cNvSpPr txBox="1"/>
          <p:nvPr/>
        </p:nvSpPr>
        <p:spPr>
          <a:xfrm>
            <a:off x="783650" y="2253954"/>
            <a:ext cx="3109589" cy="248209"/>
          </a:xfrm>
          <a:prstGeom prst="rect">
            <a:avLst/>
          </a:prstGeom>
          <a:noFill/>
        </p:spPr>
        <p:txBody>
          <a:bodyPr wrap="square" rtlCol="0">
            <a:spAutoFit/>
          </a:bodyPr>
          <a:lstStyle/>
          <a:p>
            <a:r>
              <a:rPr lang="zh-CN" altLang="en-US" sz="1013" dirty="0">
                <a:solidFill>
                  <a:srgbClr val="FFFF00"/>
                </a:solidFill>
              </a:rPr>
              <a:t>与例题类似，分析平方差。</a:t>
            </a:r>
          </a:p>
        </p:txBody>
      </p:sp>
      <p:pic>
        <p:nvPicPr>
          <p:cNvPr id="4" name="图片 3">
            <a:extLst>
              <a:ext uri="{FF2B5EF4-FFF2-40B4-BE49-F238E27FC236}">
                <a16:creationId xmlns:a16="http://schemas.microsoft.com/office/drawing/2014/main" id="{437E7526-19D9-4209-91E8-A5D62304CA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428026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5EC2098-C8FF-4B6D-AFF2-F006D9107304}"/>
              </a:ext>
            </a:extLst>
          </p:cNvPr>
          <p:cNvSpPr/>
          <p:nvPr/>
        </p:nvSpPr>
        <p:spPr>
          <a:xfrm>
            <a:off x="691551" y="696181"/>
            <a:ext cx="5290703" cy="613694"/>
          </a:xfrm>
          <a:prstGeom prst="rect">
            <a:avLst/>
          </a:prstGeom>
        </p:spPr>
        <p:txBody>
          <a:bodyPr wrap="square">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给定一个大小为</a:t>
            </a:r>
            <a:r>
              <a:rPr lang="en-US" altLang="zh-CN" sz="1200" dirty="0">
                <a:solidFill>
                  <a:schemeClr val="bg1"/>
                </a:solidFill>
                <a:latin typeface="微软雅黑" panose="020B0503020204020204" pitchFamily="34" charset="-122"/>
                <a:ea typeface="微软雅黑" panose="020B0503020204020204" pitchFamily="34" charset="-122"/>
              </a:rPr>
              <a:t>n</a:t>
            </a:r>
            <a:r>
              <a:rPr lang="zh-CN" altLang="en-US" sz="1200" dirty="0">
                <a:solidFill>
                  <a:schemeClr val="bg1"/>
                </a:solidFill>
                <a:latin typeface="微软雅黑" panose="020B0503020204020204" pitchFamily="34" charset="-122"/>
                <a:ea typeface="微软雅黑" panose="020B0503020204020204" pitchFamily="34" charset="-122"/>
              </a:rPr>
              <a:t>序列，每次询问查询给定</a:t>
            </a:r>
            <a:r>
              <a:rPr lang="en-US" altLang="zh-CN" sz="1200" dirty="0">
                <a:solidFill>
                  <a:schemeClr val="bg1"/>
                </a:solidFill>
                <a:latin typeface="微软雅黑" panose="020B0503020204020204" pitchFamily="34" charset="-122"/>
                <a:ea typeface="微软雅黑" panose="020B0503020204020204" pitchFamily="34" charset="-122"/>
              </a:rPr>
              <a:t>l, r, a, b, </a:t>
            </a:r>
            <a:r>
              <a:rPr lang="zh-CN" altLang="en-US" sz="1200" dirty="0">
                <a:solidFill>
                  <a:schemeClr val="bg1"/>
                </a:solidFill>
                <a:latin typeface="微软雅黑" panose="020B0503020204020204" pitchFamily="34" charset="-122"/>
                <a:ea typeface="微软雅黑" panose="020B0503020204020204" pitchFamily="34" charset="-122"/>
              </a:rPr>
              <a:t>查询区间</a:t>
            </a:r>
            <a:r>
              <a:rPr lang="en-US" altLang="zh-CN" sz="1200" dirty="0">
                <a:solidFill>
                  <a:schemeClr val="bg1"/>
                </a:solidFill>
                <a:latin typeface="微软雅黑" panose="020B0503020204020204" pitchFamily="34" charset="-122"/>
                <a:ea typeface="微软雅黑" panose="020B0503020204020204" pitchFamily="34" charset="-122"/>
              </a:rPr>
              <a:t>[l, r]</a:t>
            </a:r>
            <a:r>
              <a:rPr lang="zh-CN" altLang="en-US" sz="1200" dirty="0">
                <a:solidFill>
                  <a:schemeClr val="bg1"/>
                </a:solidFill>
                <a:latin typeface="微软雅黑" panose="020B0503020204020204" pitchFamily="34" charset="-122"/>
                <a:ea typeface="微软雅黑" panose="020B0503020204020204" pitchFamily="34" charset="-122"/>
              </a:rPr>
              <a:t>中值在</a:t>
            </a:r>
            <a:r>
              <a:rPr lang="en-US" altLang="zh-CN" sz="1200" dirty="0">
                <a:solidFill>
                  <a:schemeClr val="bg1"/>
                </a:solidFill>
                <a:latin typeface="微软雅黑" panose="020B0503020204020204" pitchFamily="34" charset="-122"/>
                <a:ea typeface="微软雅黑" panose="020B0503020204020204" pitchFamily="34" charset="-122"/>
              </a:rPr>
              <a:t>[a, b]</a:t>
            </a:r>
            <a:r>
              <a:rPr lang="zh-CN" altLang="en-US" sz="1200" dirty="0">
                <a:solidFill>
                  <a:schemeClr val="bg1"/>
                </a:solidFill>
                <a:latin typeface="微软雅黑" panose="020B0503020204020204" pitchFamily="34" charset="-122"/>
                <a:ea typeface="微软雅黑" panose="020B0503020204020204" pitchFamily="34" charset="-122"/>
              </a:rPr>
              <a:t>内的不同数个数</a:t>
            </a:r>
          </a:p>
        </p:txBody>
      </p:sp>
      <p:sp>
        <p:nvSpPr>
          <p:cNvPr id="3" name="文本框 2">
            <a:extLst>
              <a:ext uri="{FF2B5EF4-FFF2-40B4-BE49-F238E27FC236}">
                <a16:creationId xmlns:a16="http://schemas.microsoft.com/office/drawing/2014/main" id="{BCDAC4E1-77A5-40CF-A1CD-D37729560D23}"/>
              </a:ext>
            </a:extLst>
          </p:cNvPr>
          <p:cNvSpPr txBox="1"/>
          <p:nvPr/>
        </p:nvSpPr>
        <p:spPr>
          <a:xfrm>
            <a:off x="691551" y="1338913"/>
            <a:ext cx="3109589" cy="531171"/>
          </a:xfrm>
          <a:prstGeom prst="rect">
            <a:avLst/>
          </a:prstGeom>
          <a:noFill/>
        </p:spPr>
        <p:txBody>
          <a:bodyPr wrap="square" rtlCol="0">
            <a:spAutoFit/>
          </a:bodyPr>
          <a:lstStyle/>
          <a:p>
            <a:pPr>
              <a:lnSpc>
                <a:spcPct val="150000"/>
              </a:lnSpc>
            </a:pPr>
            <a:r>
              <a:rPr lang="zh-CN" altLang="en-US" sz="1013" dirty="0">
                <a:solidFill>
                  <a:srgbClr val="FFFF00"/>
                </a:solidFill>
              </a:rPr>
              <a:t>跑个莫队，维护树状数组，</a:t>
            </a:r>
            <a:r>
              <a:rPr lang="en-US" altLang="zh-CN" sz="1013" dirty="0">
                <a:solidFill>
                  <a:srgbClr val="FFFF00"/>
                </a:solidFill>
              </a:rPr>
              <a:t>O( n sqrt( n ) log n ) </a:t>
            </a:r>
            <a:r>
              <a:rPr lang="zh-CN" altLang="en-US" sz="1013" dirty="0">
                <a:solidFill>
                  <a:srgbClr val="FFFF00"/>
                </a:solidFill>
              </a:rPr>
              <a:t>慢</a:t>
            </a:r>
          </a:p>
          <a:p>
            <a:pPr>
              <a:lnSpc>
                <a:spcPct val="150000"/>
              </a:lnSpc>
            </a:pPr>
            <a:endParaRPr lang="zh-CN" altLang="en-US" sz="1013" dirty="0">
              <a:solidFill>
                <a:srgbClr val="FFFF00"/>
              </a:solidFill>
            </a:endParaRPr>
          </a:p>
        </p:txBody>
      </p:sp>
      <p:sp>
        <p:nvSpPr>
          <p:cNvPr id="6" name="矩形 5">
            <a:extLst>
              <a:ext uri="{FF2B5EF4-FFF2-40B4-BE49-F238E27FC236}">
                <a16:creationId xmlns:a16="http://schemas.microsoft.com/office/drawing/2014/main" id="{BD69E543-413F-4540-88FE-7F49FE10A837}"/>
              </a:ext>
            </a:extLst>
          </p:cNvPr>
          <p:cNvSpPr/>
          <p:nvPr/>
        </p:nvSpPr>
        <p:spPr>
          <a:xfrm>
            <a:off x="419986" y="1843473"/>
            <a:ext cx="6188150" cy="2403287"/>
          </a:xfrm>
          <a:prstGeom prst="rect">
            <a:avLst/>
          </a:prstGeom>
        </p:spPr>
        <p:txBody>
          <a:bodyPr wrap="square">
            <a:spAutoFit/>
          </a:bodyPr>
          <a:lstStyle/>
          <a:p>
            <a:pPr>
              <a:lnSpc>
                <a:spcPct val="150000"/>
              </a:lnSpc>
            </a:pPr>
            <a:r>
              <a:rPr lang="zh-CN" altLang="en-US" sz="1013" dirty="0">
                <a:solidFill>
                  <a:schemeClr val="bg1"/>
                </a:solidFill>
                <a:latin typeface="微软雅黑" panose="020B0503020204020204" pitchFamily="34" charset="-122"/>
                <a:ea typeface="微软雅黑" panose="020B0503020204020204" pitchFamily="34" charset="-122"/>
              </a:rPr>
              <a:t>这类</a:t>
            </a:r>
            <a:r>
              <a:rPr lang="zh-CN" altLang="en-US" sz="1013" dirty="0">
                <a:solidFill>
                  <a:srgbClr val="FFFF00"/>
                </a:solidFill>
                <a:latin typeface="微软雅黑" panose="020B0503020204020204" pitchFamily="34" charset="-122"/>
                <a:ea typeface="微软雅黑" panose="020B0503020204020204" pitchFamily="34" charset="-122"/>
              </a:rPr>
              <a:t>莫队就是维护数据结构</a:t>
            </a:r>
            <a:r>
              <a:rPr lang="zh-CN" altLang="en-US" sz="1013" dirty="0">
                <a:solidFill>
                  <a:schemeClr val="bg1"/>
                </a:solidFill>
                <a:latin typeface="微软雅黑" panose="020B0503020204020204" pitchFamily="34" charset="-122"/>
                <a:ea typeface="微软雅黑" panose="020B0503020204020204" pitchFamily="34" charset="-122"/>
              </a:rPr>
              <a:t>的题：用莫队进行移动区间，用数据结构来维护值域</a:t>
            </a:r>
            <a:endParaRPr lang="en-US" altLang="zh-CN" sz="1013"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en-US" altLang="zh-CN" sz="1013"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013" dirty="0">
                <a:solidFill>
                  <a:schemeClr val="bg1"/>
                </a:solidFill>
                <a:latin typeface="微软雅黑" panose="020B0503020204020204" pitchFamily="34" charset="-122"/>
                <a:ea typeface="微软雅黑" panose="020B0503020204020204" pitchFamily="34" charset="-122"/>
              </a:rPr>
              <a:t>莫队总共修改</a:t>
            </a:r>
            <a:r>
              <a:rPr lang="en-US" altLang="zh-CN" sz="1013" dirty="0">
                <a:solidFill>
                  <a:schemeClr val="bg1"/>
                </a:solidFill>
                <a:latin typeface="微软雅黑" panose="020B0503020204020204" pitchFamily="34" charset="-122"/>
                <a:ea typeface="微软雅黑" panose="020B0503020204020204" pitchFamily="34" charset="-122"/>
              </a:rPr>
              <a:t>O( n sqrt( n ) )</a:t>
            </a:r>
            <a:r>
              <a:rPr lang="zh-CN" altLang="en-US" sz="1013" dirty="0">
                <a:solidFill>
                  <a:schemeClr val="bg1"/>
                </a:solidFill>
                <a:latin typeface="微软雅黑" panose="020B0503020204020204" pitchFamily="34" charset="-122"/>
                <a:ea typeface="微软雅黑" panose="020B0503020204020204" pitchFamily="34" charset="-122"/>
              </a:rPr>
              <a:t>次，而且是单点修改的</a:t>
            </a:r>
          </a:p>
          <a:p>
            <a:pPr>
              <a:lnSpc>
                <a:spcPct val="150000"/>
              </a:lnSpc>
            </a:pPr>
            <a:r>
              <a:rPr lang="zh-CN" altLang="en-US" sz="1013" dirty="0">
                <a:solidFill>
                  <a:schemeClr val="bg1"/>
                </a:solidFill>
                <a:latin typeface="微软雅黑" panose="020B0503020204020204" pitchFamily="34" charset="-122"/>
                <a:ea typeface="微软雅黑" panose="020B0503020204020204" pitchFamily="34" charset="-122"/>
              </a:rPr>
              <a:t>查询只有</a:t>
            </a:r>
            <a:r>
              <a:rPr lang="en-US" altLang="zh-CN" sz="1013" dirty="0">
                <a:solidFill>
                  <a:schemeClr val="bg1"/>
                </a:solidFill>
                <a:latin typeface="微软雅黑" panose="020B0503020204020204" pitchFamily="34" charset="-122"/>
                <a:ea typeface="微软雅黑" panose="020B0503020204020204" pitchFamily="34" charset="-122"/>
              </a:rPr>
              <a:t>O( m )</a:t>
            </a:r>
            <a:r>
              <a:rPr lang="zh-CN" altLang="en-US" sz="1013" dirty="0">
                <a:solidFill>
                  <a:schemeClr val="bg1"/>
                </a:solidFill>
                <a:latin typeface="微软雅黑" panose="020B0503020204020204" pitchFamily="34" charset="-122"/>
                <a:ea typeface="微软雅黑" panose="020B0503020204020204" pitchFamily="34" charset="-122"/>
              </a:rPr>
              <a:t>次</a:t>
            </a:r>
            <a:endParaRPr lang="en-US" altLang="zh-CN" sz="1013"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en-US" altLang="zh-CN" sz="1013"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013" dirty="0">
                <a:solidFill>
                  <a:schemeClr val="bg1"/>
                </a:solidFill>
                <a:latin typeface="微软雅黑" panose="020B0503020204020204" pitchFamily="34" charset="-122"/>
                <a:ea typeface="微软雅黑" panose="020B0503020204020204" pitchFamily="34" charset="-122"/>
              </a:rPr>
              <a:t>如果单点修改复杂度为</a:t>
            </a:r>
            <a:r>
              <a:rPr lang="en-US" altLang="zh-CN" sz="1013" dirty="0">
                <a:solidFill>
                  <a:schemeClr val="bg1"/>
                </a:solidFill>
                <a:latin typeface="微软雅黑" panose="020B0503020204020204" pitchFamily="34" charset="-122"/>
                <a:ea typeface="微软雅黑" panose="020B0503020204020204" pitchFamily="34" charset="-122"/>
              </a:rPr>
              <a:t>O( 1 ), </a:t>
            </a:r>
            <a:r>
              <a:rPr lang="zh-CN" altLang="en-US" sz="1013" dirty="0">
                <a:solidFill>
                  <a:schemeClr val="bg1"/>
                </a:solidFill>
                <a:latin typeface="微软雅黑" panose="020B0503020204020204" pitchFamily="34" charset="-122"/>
                <a:ea typeface="微软雅黑" panose="020B0503020204020204" pitchFamily="34" charset="-122"/>
              </a:rPr>
              <a:t>区间查询复杂度是</a:t>
            </a:r>
            <a:r>
              <a:rPr lang="en-US" altLang="zh-CN" sz="1013" dirty="0">
                <a:solidFill>
                  <a:schemeClr val="bg1"/>
                </a:solidFill>
                <a:latin typeface="微软雅黑" panose="020B0503020204020204" pitchFamily="34" charset="-122"/>
                <a:ea typeface="微软雅黑" panose="020B0503020204020204" pitchFamily="34" charset="-122"/>
              </a:rPr>
              <a:t>O( Sqrt( n ) ), </a:t>
            </a:r>
            <a:r>
              <a:rPr lang="zh-CN" altLang="en-US" sz="1013" dirty="0">
                <a:solidFill>
                  <a:schemeClr val="bg1"/>
                </a:solidFill>
                <a:latin typeface="微软雅黑" panose="020B0503020204020204" pitchFamily="34" charset="-122"/>
                <a:ea typeface="微软雅黑" panose="020B0503020204020204" pitchFamily="34" charset="-122"/>
              </a:rPr>
              <a:t>那么总复杂度就是 </a:t>
            </a:r>
            <a:r>
              <a:rPr lang="en-US" altLang="zh-CN" sz="1013" dirty="0">
                <a:solidFill>
                  <a:schemeClr val="bg1"/>
                </a:solidFill>
                <a:latin typeface="微软雅黑" panose="020B0503020204020204" pitchFamily="34" charset="-122"/>
                <a:ea typeface="微软雅黑" panose="020B0503020204020204" pitchFamily="34" charset="-122"/>
              </a:rPr>
              <a:t>O( n sqrt( n ) )</a:t>
            </a:r>
          </a:p>
          <a:p>
            <a:pPr>
              <a:lnSpc>
                <a:spcPct val="150000"/>
              </a:lnSpc>
            </a:pPr>
            <a:endParaRPr lang="en-US" altLang="zh-CN" sz="1013"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013" dirty="0">
                <a:solidFill>
                  <a:schemeClr val="bg1"/>
                </a:solidFill>
                <a:latin typeface="微软雅黑" panose="020B0503020204020204" pitchFamily="34" charset="-122"/>
                <a:ea typeface="微软雅黑" panose="020B0503020204020204" pitchFamily="34" charset="-122"/>
              </a:rPr>
              <a:t>这不就是我们刚刚讲过的根号数据结构吗？</a:t>
            </a:r>
          </a:p>
          <a:p>
            <a:pPr>
              <a:lnSpc>
                <a:spcPct val="150000"/>
              </a:lnSpc>
            </a:pPr>
            <a:endParaRPr lang="en-US" altLang="zh-CN" sz="1013"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zh-CN" altLang="en-US" sz="1013" dirty="0">
              <a:solidFill>
                <a:schemeClr val="bg1"/>
              </a:solidFill>
              <a:latin typeface="微软雅黑" panose="020B0503020204020204" pitchFamily="34" charset="-122"/>
              <a:ea typeface="微软雅黑" panose="020B0503020204020204" pitchFamily="34" charset="-122"/>
            </a:endParaRPr>
          </a:p>
        </p:txBody>
      </p:sp>
      <p:graphicFrame>
        <p:nvGraphicFramePr>
          <p:cNvPr id="5" name="对象 4">
            <a:extLst>
              <a:ext uri="{FF2B5EF4-FFF2-40B4-BE49-F238E27FC236}">
                <a16:creationId xmlns:a16="http://schemas.microsoft.com/office/drawing/2014/main" id="{ED9BD089-6D88-457B-919C-3B45EF9115F7}"/>
              </a:ext>
            </a:extLst>
          </p:cNvPr>
          <p:cNvGraphicFramePr>
            <a:graphicFrameLocks/>
          </p:cNvGraphicFramePr>
          <p:nvPr>
            <p:extLst>
              <p:ext uri="{D42A27DB-BD31-4B8C-83A1-F6EECF244321}">
                <p14:modId xmlns:p14="http://schemas.microsoft.com/office/powerpoint/2010/main" val="4017143487"/>
              </p:ext>
            </p:extLst>
          </p:nvPr>
        </p:nvGraphicFramePr>
        <p:xfrm>
          <a:off x="4359351" y="3524363"/>
          <a:ext cx="2428928" cy="905506"/>
        </p:xfrm>
        <a:graphic>
          <a:graphicData uri="http://schemas.openxmlformats.org/presentationml/2006/ole">
            <mc:AlternateContent xmlns:mc="http://schemas.openxmlformats.org/markup-compatibility/2006">
              <mc:Choice xmlns:v="urn:schemas-microsoft-com:vml" Requires="v">
                <p:oleObj spid="_x0000_s5170" r:id="rId3" imgW="11238095" imgH="3847619" progId="Paint.Picture">
                  <p:embed/>
                </p:oleObj>
              </mc:Choice>
              <mc:Fallback>
                <p:oleObj r:id="rId3" imgW="11238095" imgH="3847619" progId="Paint.Picture">
                  <p:embed/>
                  <p:pic>
                    <p:nvPicPr>
                      <p:cNvPr id="6" name="对象 5">
                        <a:extLst>
                          <a:ext uri="{FF2B5EF4-FFF2-40B4-BE49-F238E27FC236}">
                            <a16:creationId xmlns:a16="http://schemas.microsoft.com/office/drawing/2014/main" id="{EDC8058F-F64B-4DA3-8446-0F934F7C5D2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9351" y="3524363"/>
                        <a:ext cx="2428928" cy="905506"/>
                      </a:xfrm>
                      <a:prstGeom prst="rect">
                        <a:avLst/>
                      </a:prstGeom>
                      <a:noFill/>
                      <a:extLst/>
                    </p:spPr>
                  </p:pic>
                </p:oleObj>
              </mc:Fallback>
            </mc:AlternateContent>
          </a:graphicData>
        </a:graphic>
      </p:graphicFrame>
      <p:pic>
        <p:nvPicPr>
          <p:cNvPr id="7" name="图片 6">
            <a:extLst>
              <a:ext uri="{FF2B5EF4-FFF2-40B4-BE49-F238E27FC236}">
                <a16:creationId xmlns:a16="http://schemas.microsoft.com/office/drawing/2014/main" id="{54AA66CE-9E09-4DB5-AD15-C6373114CE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245372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7D19303-994C-4432-B674-702FEBFB0B2A}"/>
              </a:ext>
            </a:extLst>
          </p:cNvPr>
          <p:cNvSpPr/>
          <p:nvPr/>
        </p:nvSpPr>
        <p:spPr>
          <a:xfrm>
            <a:off x="783651" y="1663013"/>
            <a:ext cx="5520896" cy="1860189"/>
          </a:xfrm>
          <a:prstGeom prst="rect">
            <a:avLst/>
          </a:prstGeom>
        </p:spPr>
        <p:txBody>
          <a:bodyPr wrap="square">
            <a:spAutoFit/>
          </a:bodyPr>
          <a:lstStyle/>
          <a:p>
            <a:pPr>
              <a:lnSpc>
                <a:spcPct val="250000"/>
              </a:lnSpc>
            </a:pPr>
            <a:r>
              <a:rPr lang="zh-CN" altLang="en-US" sz="1200" dirty="0">
                <a:solidFill>
                  <a:schemeClr val="bg1"/>
                </a:solidFill>
                <a:latin typeface="微软雅黑" panose="020B0503020204020204" pitchFamily="34" charset="-122"/>
                <a:ea typeface="微软雅黑" panose="020B0503020204020204" pitchFamily="34" charset="-122"/>
              </a:rPr>
              <a:t>总结一下莫队的使用场景：</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250000"/>
              </a:lnSpc>
            </a:pPr>
            <a:r>
              <a:rPr lang="en-US" altLang="zh-CN" sz="1200" dirty="0">
                <a:solidFill>
                  <a:schemeClr val="bg1"/>
                </a:solidFill>
                <a:latin typeface="微软雅黑" panose="020B0503020204020204" pitchFamily="34" charset="-122"/>
                <a:ea typeface="微软雅黑" panose="020B0503020204020204" pitchFamily="34" charset="-122"/>
              </a:rPr>
              <a:t>1</a:t>
            </a:r>
            <a:r>
              <a:rPr lang="zh-CN" altLang="en-US" sz="1200" dirty="0">
                <a:solidFill>
                  <a:schemeClr val="bg1"/>
                </a:solidFill>
                <a:latin typeface="微软雅黑" panose="020B0503020204020204" pitchFamily="34" charset="-122"/>
                <a:ea typeface="微软雅黑" panose="020B0503020204020204" pitchFamily="34" charset="-122"/>
              </a:rPr>
              <a:t>）当我们有 </a:t>
            </a:r>
            <a:r>
              <a:rPr lang="en-US" altLang="zh-CN" sz="1200" dirty="0" err="1">
                <a:solidFill>
                  <a:schemeClr val="bg1"/>
                </a:solidFill>
                <a:latin typeface="微软雅黑" panose="020B0503020204020204" pitchFamily="34" charset="-122"/>
                <a:ea typeface="微软雅黑" panose="020B0503020204020204" pitchFamily="34" charset="-122"/>
              </a:rPr>
              <a:t>ans</a:t>
            </a:r>
            <a:r>
              <a:rPr lang="en-US" altLang="zh-CN" sz="1200" dirty="0">
                <a:solidFill>
                  <a:schemeClr val="bg1"/>
                </a:solidFill>
                <a:latin typeface="微软雅黑" panose="020B0503020204020204" pitchFamily="34" charset="-122"/>
                <a:ea typeface="微软雅黑" panose="020B0503020204020204" pitchFamily="34" charset="-122"/>
              </a:rPr>
              <a:t>[ l, r ], </a:t>
            </a:r>
            <a:r>
              <a:rPr lang="zh-CN" altLang="en-US" sz="1200" dirty="0">
                <a:solidFill>
                  <a:schemeClr val="bg1"/>
                </a:solidFill>
                <a:latin typeface="微软雅黑" panose="020B0503020204020204" pitchFamily="34" charset="-122"/>
                <a:ea typeface="微软雅黑" panose="020B0503020204020204" pitchFamily="34" charset="-122"/>
              </a:rPr>
              <a:t>我们可以在常数时间获得 </a:t>
            </a:r>
            <a:r>
              <a:rPr lang="en-US" altLang="zh-CN" sz="1200" dirty="0" err="1">
                <a:solidFill>
                  <a:schemeClr val="bg1"/>
                </a:solidFill>
                <a:latin typeface="微软雅黑" panose="020B0503020204020204" pitchFamily="34" charset="-122"/>
                <a:ea typeface="微软雅黑" panose="020B0503020204020204" pitchFamily="34" charset="-122"/>
              </a:rPr>
              <a:t>ans</a:t>
            </a:r>
            <a:r>
              <a:rPr lang="en-US" altLang="zh-CN" sz="1200" dirty="0">
                <a:solidFill>
                  <a:schemeClr val="bg1"/>
                </a:solidFill>
                <a:latin typeface="微软雅黑" panose="020B0503020204020204" pitchFamily="34" charset="-122"/>
                <a:ea typeface="微软雅黑" panose="020B0503020204020204" pitchFamily="34" charset="-122"/>
              </a:rPr>
              <a:t>[ l ±1, r ], </a:t>
            </a:r>
            <a:r>
              <a:rPr lang="en-US" altLang="zh-CN" sz="1200" dirty="0" err="1">
                <a:solidFill>
                  <a:schemeClr val="bg1"/>
                </a:solidFill>
                <a:latin typeface="微软雅黑" panose="020B0503020204020204" pitchFamily="34" charset="-122"/>
                <a:ea typeface="微软雅黑" panose="020B0503020204020204" pitchFamily="34" charset="-122"/>
              </a:rPr>
              <a:t>ans</a:t>
            </a:r>
            <a:r>
              <a:rPr lang="en-US" altLang="zh-CN" sz="1200" dirty="0">
                <a:solidFill>
                  <a:schemeClr val="bg1"/>
                </a:solidFill>
                <a:latin typeface="微软雅黑" panose="020B0503020204020204" pitchFamily="34" charset="-122"/>
                <a:ea typeface="微软雅黑" panose="020B0503020204020204" pitchFamily="34" charset="-122"/>
              </a:rPr>
              <a:t>[ l, r ± 1 ]</a:t>
            </a:r>
          </a:p>
          <a:p>
            <a:pPr>
              <a:lnSpc>
                <a:spcPct val="250000"/>
              </a:lnSpc>
            </a:pPr>
            <a:r>
              <a:rPr lang="en-US" altLang="zh-CN" sz="1200" dirty="0">
                <a:solidFill>
                  <a:schemeClr val="bg1"/>
                </a:solidFill>
                <a:latin typeface="微软雅黑" panose="020B0503020204020204" pitchFamily="34" charset="-122"/>
                <a:ea typeface="微软雅黑" panose="020B0503020204020204" pitchFamily="34" charset="-122"/>
              </a:rPr>
              <a:t>2</a:t>
            </a:r>
            <a:r>
              <a:rPr lang="zh-CN" altLang="en-US" sz="1200" dirty="0">
                <a:solidFill>
                  <a:schemeClr val="bg1"/>
                </a:solidFill>
                <a:latin typeface="微软雅黑" panose="020B0503020204020204" pitchFamily="34" charset="-122"/>
                <a:ea typeface="微软雅黑" panose="020B0503020204020204" pitchFamily="34" charset="-122"/>
              </a:rPr>
              <a:t>）数据范围在</a:t>
            </a:r>
            <a:r>
              <a:rPr lang="en-US" altLang="zh-CN" sz="1200" dirty="0">
                <a:solidFill>
                  <a:schemeClr val="bg1"/>
                </a:solidFill>
                <a:latin typeface="微软雅黑" panose="020B0503020204020204" pitchFamily="34" charset="-122"/>
                <a:ea typeface="微软雅黑" panose="020B0503020204020204" pitchFamily="34" charset="-122"/>
              </a:rPr>
              <a:t>1e5</a:t>
            </a:r>
            <a:r>
              <a:rPr lang="zh-CN" altLang="en-US" sz="1200" dirty="0">
                <a:solidFill>
                  <a:schemeClr val="bg1"/>
                </a:solidFill>
                <a:latin typeface="微软雅黑" panose="020B0503020204020204" pitchFamily="34" charset="-122"/>
                <a:ea typeface="微软雅黑" panose="020B0503020204020204" pitchFamily="34" charset="-122"/>
              </a:rPr>
              <a:t>左右</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250000"/>
              </a:lnSpc>
            </a:pPr>
            <a:r>
              <a:rPr lang="en-US" altLang="zh-CN" sz="1200" dirty="0">
                <a:solidFill>
                  <a:schemeClr val="bg1"/>
                </a:solidFill>
                <a:latin typeface="微软雅黑" panose="020B0503020204020204" pitchFamily="34" charset="-122"/>
                <a:ea typeface="微软雅黑" panose="020B0503020204020204" pitchFamily="34" charset="-122"/>
              </a:rPr>
              <a:t>3</a:t>
            </a:r>
            <a:r>
              <a:rPr lang="zh-CN" altLang="en-US"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rgbClr val="FFFF00"/>
                </a:solidFill>
                <a:latin typeface="微软雅黑" panose="020B0503020204020204" pitchFamily="34" charset="-122"/>
                <a:ea typeface="微软雅黑" panose="020B0503020204020204" pitchFamily="34" charset="-122"/>
              </a:rPr>
              <a:t>离线</a:t>
            </a:r>
            <a:r>
              <a:rPr lang="zh-CN" altLang="en-US" sz="1200" dirty="0">
                <a:solidFill>
                  <a:schemeClr val="bg1"/>
                </a:solidFill>
                <a:latin typeface="微软雅黑" panose="020B0503020204020204" pitchFamily="34" charset="-122"/>
                <a:ea typeface="微软雅黑" panose="020B0503020204020204" pitchFamily="34" charset="-122"/>
              </a:rPr>
              <a:t>，即所有询问一次给出</a:t>
            </a:r>
            <a:endParaRPr lang="en-US" altLang="zh-CN" sz="1200" dirty="0">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F7B62FD6-A8DF-4D05-9FDA-083FF628A1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290866854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150070" y="1674890"/>
            <a:ext cx="3261274" cy="727797"/>
            <a:chOff x="2866757" y="2019402"/>
            <a:chExt cx="4348365" cy="970394"/>
          </a:xfrm>
        </p:grpSpPr>
        <p:sp>
          <p:nvSpPr>
            <p:cNvPr id="20" name="文本框 19"/>
            <p:cNvSpPr txBox="1"/>
            <p:nvPr/>
          </p:nvSpPr>
          <p:spPr>
            <a:xfrm>
              <a:off x="2866757" y="2251134"/>
              <a:ext cx="4348365" cy="738662"/>
            </a:xfrm>
            <a:prstGeom prst="rect">
              <a:avLst/>
            </a:prstGeom>
            <a:noFill/>
          </p:spPr>
          <p:txBody>
            <a:bodyPr wrap="square" rtlCol="0">
              <a:spAutoFit/>
            </a:bodyPr>
            <a:lstStyle/>
            <a:p>
              <a:pPr algn="ctr"/>
              <a:r>
                <a:rPr lang="zh-CN" altLang="en-US" sz="3000" dirty="0">
                  <a:solidFill>
                    <a:schemeClr val="bg1"/>
                  </a:solidFill>
                  <a:latin typeface="黑体" panose="02010609060101010101" pitchFamily="49" charset="-122"/>
                  <a:ea typeface="黑体" panose="02010609060101010101" pitchFamily="49" charset="-122"/>
                </a:rPr>
                <a:t>带修莫队</a:t>
              </a:r>
            </a:p>
          </p:txBody>
        </p:sp>
        <p:sp>
          <p:nvSpPr>
            <p:cNvPr id="21" name="文本框 20"/>
            <p:cNvSpPr txBox="1"/>
            <p:nvPr/>
          </p:nvSpPr>
          <p:spPr>
            <a:xfrm>
              <a:off x="3229672" y="2019402"/>
              <a:ext cx="1659571" cy="338554"/>
            </a:xfrm>
            <a:prstGeom prst="rect">
              <a:avLst/>
            </a:prstGeom>
            <a:noFill/>
          </p:spPr>
          <p:txBody>
            <a:bodyPr wrap="square" rtlCol="0">
              <a:spAutoFit/>
            </a:bodyPr>
            <a:lstStyle/>
            <a:p>
              <a:r>
                <a:rPr lang="en-US" altLang="zh-CN" sz="1050" dirty="0">
                  <a:solidFill>
                    <a:schemeClr val="bg1"/>
                  </a:solidFill>
                  <a:latin typeface="黑体" panose="02010609060101010101" pitchFamily="49" charset="-122"/>
                  <a:ea typeface="黑体" panose="02010609060101010101" pitchFamily="49" charset="-122"/>
                </a:rPr>
                <a:t>PART THREE</a:t>
              </a:r>
              <a:endParaRPr lang="zh-CN" altLang="en-US" sz="1050" dirty="0">
                <a:solidFill>
                  <a:schemeClr val="bg1"/>
                </a:solidFill>
                <a:latin typeface="黑体" panose="02010609060101010101" pitchFamily="49" charset="-122"/>
                <a:ea typeface="黑体" panose="02010609060101010101" pitchFamily="49" charset="-122"/>
              </a:endParaRPr>
            </a:p>
          </p:txBody>
        </p:sp>
      </p:grpSp>
      <p:grpSp>
        <p:nvGrpSpPr>
          <p:cNvPr id="22" name="组合 21"/>
          <p:cNvGrpSpPr/>
          <p:nvPr/>
        </p:nvGrpSpPr>
        <p:grpSpPr>
          <a:xfrm>
            <a:off x="1446663" y="1618603"/>
            <a:ext cx="847267" cy="847267"/>
            <a:chOff x="1928879" y="1944350"/>
            <a:chExt cx="1129689" cy="1129689"/>
          </a:xfrm>
        </p:grpSpPr>
        <p:sp>
          <p:nvSpPr>
            <p:cNvPr id="23" name="椭圆 22"/>
            <p:cNvSpPr/>
            <p:nvPr/>
          </p:nvSpPr>
          <p:spPr>
            <a:xfrm>
              <a:off x="1928879"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schemeClr val="bg1"/>
                </a:solidFill>
                <a:latin typeface="黑体" panose="02010609060101010101" pitchFamily="49" charset="-122"/>
                <a:ea typeface="黑体" panose="02010609060101010101" pitchFamily="49" charset="-122"/>
              </a:endParaRPr>
            </a:p>
          </p:txBody>
        </p:sp>
        <p:sp>
          <p:nvSpPr>
            <p:cNvPr id="24" name="Freeform 18"/>
            <p:cNvSpPr>
              <a:spLocks noEditPoints="1"/>
            </p:cNvSpPr>
            <p:nvPr/>
          </p:nvSpPr>
          <p:spPr bwMode="auto">
            <a:xfrm>
              <a:off x="2155101" y="2105687"/>
              <a:ext cx="659346" cy="790830"/>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dirty="0">
                <a:solidFill>
                  <a:schemeClr val="bg1"/>
                </a:solidFill>
                <a:latin typeface="黑体" panose="02010609060101010101" pitchFamily="49" charset="-122"/>
                <a:ea typeface="黑体" panose="02010609060101010101" pitchFamily="49" charset="-122"/>
              </a:endParaRPr>
            </a:p>
          </p:txBody>
        </p:sp>
      </p:grpSp>
      <p:pic>
        <p:nvPicPr>
          <p:cNvPr id="8" name="图片 7">
            <a:extLst>
              <a:ext uri="{FF2B5EF4-FFF2-40B4-BE49-F238E27FC236}">
                <a16:creationId xmlns:a16="http://schemas.microsoft.com/office/drawing/2014/main" id="{A767A058-3001-460C-9EFD-107E548D53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12503327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50" fill="hold"/>
                                        <p:tgtEl>
                                          <p:spTgt spid="22"/>
                                        </p:tgtEl>
                                        <p:attrNameLst>
                                          <p:attrName>ppt_w</p:attrName>
                                        </p:attrNameLst>
                                      </p:cBhvr>
                                      <p:tavLst>
                                        <p:tav tm="0">
                                          <p:val>
                                            <p:fltVal val="0"/>
                                          </p:val>
                                        </p:tav>
                                        <p:tav tm="100000">
                                          <p:val>
                                            <p:strVal val="#ppt_w"/>
                                          </p:val>
                                        </p:tav>
                                      </p:tavLst>
                                    </p:anim>
                                    <p:anim calcmode="lin" valueType="num">
                                      <p:cBhvr>
                                        <p:cTn id="8" dur="250" fill="hold"/>
                                        <p:tgtEl>
                                          <p:spTgt spid="22"/>
                                        </p:tgtEl>
                                        <p:attrNameLst>
                                          <p:attrName>ppt_h</p:attrName>
                                        </p:attrNameLst>
                                      </p:cBhvr>
                                      <p:tavLst>
                                        <p:tav tm="0">
                                          <p:val>
                                            <p:fltVal val="0"/>
                                          </p:val>
                                        </p:tav>
                                        <p:tav tm="100000">
                                          <p:val>
                                            <p:strVal val="#ppt_h"/>
                                          </p:val>
                                        </p:tav>
                                      </p:tavLst>
                                    </p:anim>
                                    <p:animEffect transition="in" filter="fade">
                                      <p:cBhvr>
                                        <p:cTn id="9" dur="250"/>
                                        <p:tgtEl>
                                          <p:spTgt spid="22"/>
                                        </p:tgtEl>
                                      </p:cBhvr>
                                    </p:animEffect>
                                  </p:childTnLst>
                                </p:cTn>
                              </p:par>
                              <p:par>
                                <p:cTn id="10" presetID="6" presetClass="emph" presetSubtype="0" decel="100000" fill="hold" nodeType="withEffect">
                                  <p:stCondLst>
                                    <p:cond delay="200"/>
                                  </p:stCondLst>
                                  <p:childTnLst>
                                    <p:animScale>
                                      <p:cBhvr>
                                        <p:cTn id="11" dur="250" fill="hold"/>
                                        <p:tgtEl>
                                          <p:spTgt spid="22"/>
                                        </p:tgtEl>
                                      </p:cBhvr>
                                      <p:by x="110000" y="110000"/>
                                    </p:animScale>
                                  </p:childTnLst>
                                </p:cTn>
                              </p:par>
                              <p:par>
                                <p:cTn id="12" presetID="6" presetClass="emph" presetSubtype="0" decel="100000" fill="hold" nodeType="withEffect">
                                  <p:stCondLst>
                                    <p:cond delay="400"/>
                                  </p:stCondLst>
                                  <p:childTnLst>
                                    <p:animScale>
                                      <p:cBhvr>
                                        <p:cTn id="13" dur="250" fill="hold"/>
                                        <p:tgtEl>
                                          <p:spTgt spid="22"/>
                                        </p:tgtEl>
                                      </p:cBhvr>
                                      <p:by x="91000" y="91000"/>
                                    </p:animScale>
                                  </p:childTnLst>
                                </p:cTn>
                              </p:par>
                            </p:childTnLst>
                          </p:cTn>
                        </p:par>
                        <p:par>
                          <p:cTn id="14" fill="hold">
                            <p:stCondLst>
                              <p:cond delay="650"/>
                            </p:stCondLst>
                            <p:childTnLst>
                              <p:par>
                                <p:cTn id="15" presetID="2" presetClass="entr" presetSubtype="2" decel="100000"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762094" y="1054000"/>
            <a:ext cx="5621559" cy="1023742"/>
            <a:chOff x="2954339" y="1349947"/>
            <a:chExt cx="7162269" cy="1284950"/>
          </a:xfrm>
        </p:grpSpPr>
        <p:sp>
          <p:nvSpPr>
            <p:cNvPr id="55" name="矩形 54"/>
            <p:cNvSpPr>
              <a:spLocks noChangeArrowheads="1"/>
            </p:cNvSpPr>
            <p:nvPr/>
          </p:nvSpPr>
          <p:spPr bwMode="auto">
            <a:xfrm>
              <a:off x="2954339" y="1694801"/>
              <a:ext cx="7162269" cy="371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2963100" y="1349947"/>
              <a:ext cx="6446095" cy="1284950"/>
            </a:xfrm>
            <a:prstGeom prst="rect">
              <a:avLst/>
            </a:prstGeom>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如果没特别说明，默认</a:t>
              </a:r>
              <a:r>
                <a:rPr lang="en-US" altLang="zh-CN" sz="1400" dirty="0">
                  <a:solidFill>
                    <a:schemeClr val="bg1"/>
                  </a:solidFill>
                  <a:latin typeface="微软雅黑" panose="020B0503020204020204" pitchFamily="34" charset="-122"/>
                  <a:ea typeface="微软雅黑" panose="020B0503020204020204" pitchFamily="34" charset="-122"/>
                </a:rPr>
                <a:t>n = 1e5, m = 1e5, </a:t>
              </a:r>
              <a:r>
                <a:rPr lang="zh-CN" altLang="en-US" sz="1400" dirty="0">
                  <a:solidFill>
                    <a:schemeClr val="bg1"/>
                  </a:solidFill>
                  <a:latin typeface="微软雅黑" panose="020B0503020204020204" pitchFamily="34" charset="-122"/>
                  <a:ea typeface="微软雅黑" panose="020B0503020204020204" pitchFamily="34" charset="-122"/>
                </a:rPr>
                <a:t>默认</a:t>
              </a:r>
              <a:r>
                <a:rPr lang="en-US" altLang="zh-CN" sz="1400" dirty="0">
                  <a:solidFill>
                    <a:schemeClr val="bg1"/>
                  </a:solidFill>
                  <a:latin typeface="微软雅黑" panose="020B0503020204020204" pitchFamily="34" charset="-122"/>
                  <a:ea typeface="微软雅黑" panose="020B0503020204020204" pitchFamily="34" charset="-122"/>
                </a:rPr>
                <a:t>n</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m</a:t>
              </a:r>
              <a:r>
                <a:rPr lang="zh-CN" altLang="en-US" sz="1400" dirty="0">
                  <a:solidFill>
                    <a:schemeClr val="bg1"/>
                  </a:solidFill>
                  <a:latin typeface="微软雅黑" panose="020B0503020204020204" pitchFamily="34" charset="-122"/>
                  <a:ea typeface="微软雅黑" panose="020B0503020204020204" pitchFamily="34" charset="-122"/>
                </a:rPr>
                <a:t>同阶</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n </a:t>
              </a:r>
              <a:r>
                <a:rPr lang="zh-CN" altLang="en-US" sz="1400" dirty="0">
                  <a:solidFill>
                    <a:schemeClr val="bg1"/>
                  </a:solidFill>
                  <a:latin typeface="微软雅黑" panose="020B0503020204020204" pitchFamily="34" charset="-122"/>
                  <a:ea typeface="微软雅黑" panose="020B0503020204020204" pitchFamily="34" charset="-122"/>
                </a:rPr>
                <a:t>一般指的是数据元素的个数，</a:t>
              </a:r>
              <a:r>
                <a:rPr lang="en-US" altLang="zh-CN" sz="1400" dirty="0">
                  <a:solidFill>
                    <a:schemeClr val="bg1"/>
                  </a:solidFill>
                  <a:latin typeface="微软雅黑" panose="020B0503020204020204" pitchFamily="34" charset="-122"/>
                  <a:ea typeface="微软雅黑" panose="020B0503020204020204" pitchFamily="34" charset="-122"/>
                </a:rPr>
                <a:t>m </a:t>
              </a:r>
              <a:r>
                <a:rPr lang="zh-CN" altLang="en-US" sz="1400" dirty="0">
                  <a:solidFill>
                    <a:schemeClr val="bg1"/>
                  </a:solidFill>
                  <a:latin typeface="微软雅黑" panose="020B0503020204020204" pitchFamily="34" charset="-122"/>
                  <a:ea typeface="微软雅黑" panose="020B0503020204020204" pitchFamily="34" charset="-122"/>
                </a:rPr>
                <a:t>一般指的是进行查询的次数</a:t>
              </a:r>
            </a:p>
          </p:txBody>
        </p:sp>
      </p:grpSp>
      <p:grpSp>
        <p:nvGrpSpPr>
          <p:cNvPr id="5" name="组合 4">
            <a:extLst>
              <a:ext uri="{FF2B5EF4-FFF2-40B4-BE49-F238E27FC236}">
                <a16:creationId xmlns:a16="http://schemas.microsoft.com/office/drawing/2014/main" id="{755DF4C9-8A7D-4575-A32C-D90702B83A6B}"/>
              </a:ext>
            </a:extLst>
          </p:cNvPr>
          <p:cNvGrpSpPr/>
          <p:nvPr/>
        </p:nvGrpSpPr>
        <p:grpSpPr>
          <a:xfrm>
            <a:off x="768970" y="1979839"/>
            <a:ext cx="5621559" cy="1023742"/>
            <a:chOff x="2954339" y="1349947"/>
            <a:chExt cx="7162269" cy="1284948"/>
          </a:xfrm>
        </p:grpSpPr>
        <p:sp>
          <p:nvSpPr>
            <p:cNvPr id="6" name="矩形 5">
              <a:extLst>
                <a:ext uri="{FF2B5EF4-FFF2-40B4-BE49-F238E27FC236}">
                  <a16:creationId xmlns:a16="http://schemas.microsoft.com/office/drawing/2014/main" id="{3F51240B-209D-49F1-8951-8FC1E50EF12D}"/>
                </a:ext>
              </a:extLst>
            </p:cNvPr>
            <p:cNvSpPr>
              <a:spLocks noChangeArrowheads="1"/>
            </p:cNvSpPr>
            <p:nvPr/>
          </p:nvSpPr>
          <p:spPr bwMode="auto">
            <a:xfrm>
              <a:off x="2954339" y="1694800"/>
              <a:ext cx="7162269" cy="37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610FD168-BA9F-48F7-B298-8BC7AA98260D}"/>
                </a:ext>
              </a:extLst>
            </p:cNvPr>
            <p:cNvSpPr/>
            <p:nvPr/>
          </p:nvSpPr>
          <p:spPr>
            <a:xfrm>
              <a:off x="2963100" y="1349947"/>
              <a:ext cx="6891147" cy="1284948"/>
            </a:xfrm>
            <a:prstGeom prst="rect">
              <a:avLst/>
            </a:prstGeom>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大家有问题可以直接提出。</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如果对根号数据结构、莫队有一定了解的同学，可以自己学些别的，不要听</a:t>
              </a:r>
              <a:r>
                <a:rPr lang="en-US" altLang="zh-CN" sz="1400" dirty="0" err="1">
                  <a:solidFill>
                    <a:schemeClr val="bg1"/>
                  </a:solidFill>
                  <a:latin typeface="微软雅黑" panose="020B0503020204020204" pitchFamily="34" charset="-122"/>
                  <a:ea typeface="微软雅黑" panose="020B0503020204020204" pitchFamily="34" charset="-122"/>
                </a:rPr>
                <a:t>tsy</a:t>
              </a:r>
              <a:r>
                <a:rPr lang="zh-CN" altLang="en-US" sz="1400" dirty="0">
                  <a:solidFill>
                    <a:schemeClr val="bg1"/>
                  </a:solidFill>
                  <a:latin typeface="微软雅黑" panose="020B0503020204020204" pitchFamily="34" charset="-122"/>
                  <a:ea typeface="微软雅黑" panose="020B0503020204020204" pitchFamily="34" charset="-122"/>
                </a:rPr>
                <a:t>浪费时间。</a:t>
              </a:r>
            </a:p>
          </p:txBody>
        </p:sp>
      </p:grpSp>
      <p:grpSp>
        <p:nvGrpSpPr>
          <p:cNvPr id="8" name="组合 7">
            <a:extLst>
              <a:ext uri="{FF2B5EF4-FFF2-40B4-BE49-F238E27FC236}">
                <a16:creationId xmlns:a16="http://schemas.microsoft.com/office/drawing/2014/main" id="{D371CABD-51B3-4B14-9EDE-E1EB991DFB2E}"/>
              </a:ext>
            </a:extLst>
          </p:cNvPr>
          <p:cNvGrpSpPr/>
          <p:nvPr/>
        </p:nvGrpSpPr>
        <p:grpSpPr>
          <a:xfrm>
            <a:off x="684122" y="3438333"/>
            <a:ext cx="5621559" cy="935345"/>
            <a:chOff x="2954339" y="892301"/>
            <a:chExt cx="7162269" cy="1173995"/>
          </a:xfrm>
        </p:grpSpPr>
        <p:sp>
          <p:nvSpPr>
            <p:cNvPr id="9" name="矩形 8">
              <a:extLst>
                <a:ext uri="{FF2B5EF4-FFF2-40B4-BE49-F238E27FC236}">
                  <a16:creationId xmlns:a16="http://schemas.microsoft.com/office/drawing/2014/main" id="{13984CBB-5597-4C82-821A-5CC49F9BFB94}"/>
                </a:ext>
              </a:extLst>
            </p:cNvPr>
            <p:cNvSpPr>
              <a:spLocks noChangeArrowheads="1"/>
            </p:cNvSpPr>
            <p:nvPr/>
          </p:nvSpPr>
          <p:spPr bwMode="auto">
            <a:xfrm>
              <a:off x="2954339" y="1694800"/>
              <a:ext cx="7162269" cy="37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93C6ADE2-A418-4222-BF7B-D3BCCDCB31C3}"/>
                </a:ext>
              </a:extLst>
            </p:cNvPr>
            <p:cNvSpPr/>
            <p:nvPr/>
          </p:nvSpPr>
          <p:spPr>
            <a:xfrm>
              <a:off x="3053142" y="892301"/>
              <a:ext cx="6446095" cy="879326"/>
            </a:xfrm>
            <a:prstGeom prst="rect">
              <a:avLst/>
            </a:prstGeom>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本</a:t>
              </a:r>
              <a:r>
                <a:rPr lang="en-US" altLang="zh-CN" sz="1400" dirty="0">
                  <a:solidFill>
                    <a:schemeClr val="bg1"/>
                  </a:solidFill>
                  <a:latin typeface="微软雅黑" panose="020B0503020204020204" pitchFamily="34" charset="-122"/>
                  <a:ea typeface="微软雅黑" panose="020B0503020204020204" pitchFamily="34" charset="-122"/>
                </a:rPr>
                <a:t>ppt</a:t>
              </a:r>
              <a:r>
                <a:rPr lang="zh-CN" altLang="en-US" sz="1400" dirty="0">
                  <a:solidFill>
                    <a:schemeClr val="bg1"/>
                  </a:solidFill>
                  <a:latin typeface="微软雅黑" panose="020B0503020204020204" pitchFamily="34" charset="-122"/>
                  <a:ea typeface="微软雅黑" panose="020B0503020204020204" pitchFamily="34" charset="-122"/>
                </a:rPr>
                <a:t>借鉴了部分 </a:t>
              </a:r>
              <a:r>
                <a:rPr lang="en-US" altLang="zh-CN" sz="1400" dirty="0" err="1">
                  <a:solidFill>
                    <a:schemeClr val="bg1"/>
                  </a:solidFill>
                  <a:latin typeface="微软雅黑" panose="020B0503020204020204" pitchFamily="34" charset="-122"/>
                  <a:ea typeface="微软雅黑" panose="020B0503020204020204" pitchFamily="34" charset="-122"/>
                </a:rPr>
                <a:t>lxl</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的内容，仅用于学术交流，无商业用途。</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err="1">
                  <a:solidFill>
                    <a:schemeClr val="bg1"/>
                  </a:solidFill>
                  <a:latin typeface="微软雅黑" panose="020B0503020204020204" pitchFamily="34" charset="-122"/>
                  <a:ea typeface="微软雅黑" panose="020B0503020204020204" pitchFamily="34" charset="-122"/>
                </a:rPr>
                <a:t>ps</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err="1">
                  <a:solidFill>
                    <a:schemeClr val="bg1"/>
                  </a:solidFill>
                  <a:latin typeface="微软雅黑" panose="020B0503020204020204" pitchFamily="34" charset="-122"/>
                  <a:ea typeface="微软雅黑" panose="020B0503020204020204" pitchFamily="34" charset="-122"/>
                </a:rPr>
                <a:t>lxl</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是莫队二次离线的发明者）</a:t>
              </a:r>
            </a:p>
          </p:txBody>
        </p:sp>
      </p:grpSp>
      <p:pic>
        <p:nvPicPr>
          <p:cNvPr id="13" name="图片 12">
            <a:extLst>
              <a:ext uri="{FF2B5EF4-FFF2-40B4-BE49-F238E27FC236}">
                <a16:creationId xmlns:a16="http://schemas.microsoft.com/office/drawing/2014/main" id="{B46C7D89-A4D5-4882-814C-100E69FBEC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6513221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strips(downRight)">
                                      <p:cBhvr>
                                        <p:cTn id="7" dur="1000"/>
                                        <p:tgtEl>
                                          <p:spTgt spid="54"/>
                                        </p:tgtEl>
                                      </p:cBhvr>
                                    </p:animEffect>
                                  </p:childTnLst>
                                </p:cTn>
                              </p:par>
                            </p:childTnLst>
                          </p:cTn>
                        </p:par>
                        <p:par>
                          <p:cTn id="8" fill="hold">
                            <p:stCondLst>
                              <p:cond delay="1000"/>
                            </p:stCondLst>
                            <p:childTnLst>
                              <p:par>
                                <p:cTn id="9" presetID="18" presetClass="entr" presetSubtype="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trips(downRight)">
                                      <p:cBhvr>
                                        <p:cTn id="11" dur="1000"/>
                                        <p:tgtEl>
                                          <p:spTgt spid="5"/>
                                        </p:tgtEl>
                                      </p:cBhvr>
                                    </p:animEffect>
                                  </p:childTnLst>
                                </p:cTn>
                              </p:par>
                            </p:childTnLst>
                          </p:cTn>
                        </p:par>
                        <p:par>
                          <p:cTn id="12" fill="hold">
                            <p:stCondLst>
                              <p:cond delay="2000"/>
                            </p:stCondLst>
                            <p:childTnLst>
                              <p:par>
                                <p:cTn id="13" presetID="18" presetClass="entr" presetSubtype="6"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trips(downRight)">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883729D-B138-4E9F-B5A9-C5B31AB7157A}"/>
              </a:ext>
            </a:extLst>
          </p:cNvPr>
          <p:cNvSpPr/>
          <p:nvPr/>
        </p:nvSpPr>
        <p:spPr>
          <a:xfrm>
            <a:off x="90237" y="365848"/>
            <a:ext cx="3227165" cy="307777"/>
          </a:xfrm>
          <a:prstGeom prst="rect">
            <a:avLst/>
          </a:prstGeom>
        </p:spPr>
        <p:txBody>
          <a:bodyPr wrap="none">
            <a:spAutoFit/>
          </a:bodyPr>
          <a:lstStyle/>
          <a:p>
            <a:r>
              <a:rPr lang="en-US" altLang="zh-CN" sz="1400" dirty="0">
                <a:solidFill>
                  <a:schemeClr val="bg1"/>
                </a:solidFill>
                <a:latin typeface="微软雅黑" panose="020B0503020204020204" pitchFamily="34" charset="-122"/>
                <a:ea typeface="微软雅黑" panose="020B0503020204020204" pitchFamily="34" charset="-122"/>
              </a:rPr>
              <a:t>P1903 [</a:t>
            </a:r>
            <a:r>
              <a:rPr lang="zh-CN" altLang="en-US" sz="1400" dirty="0">
                <a:solidFill>
                  <a:schemeClr val="bg1"/>
                </a:solidFill>
                <a:latin typeface="微软雅黑" panose="020B0503020204020204" pitchFamily="34" charset="-122"/>
                <a:ea typeface="微软雅黑" panose="020B0503020204020204" pitchFamily="34" charset="-122"/>
              </a:rPr>
              <a:t>国家集训队</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数颜色 </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维护队列</a:t>
            </a:r>
          </a:p>
        </p:txBody>
      </p:sp>
      <p:sp>
        <p:nvSpPr>
          <p:cNvPr id="6" name="矩形 5">
            <a:extLst>
              <a:ext uri="{FF2B5EF4-FFF2-40B4-BE49-F238E27FC236}">
                <a16:creationId xmlns:a16="http://schemas.microsoft.com/office/drawing/2014/main" id="{1AACBA9E-C34C-47EF-B9D1-565E9F37463F}"/>
              </a:ext>
            </a:extLst>
          </p:cNvPr>
          <p:cNvSpPr/>
          <p:nvPr/>
        </p:nvSpPr>
        <p:spPr>
          <a:xfrm>
            <a:off x="609124" y="780837"/>
            <a:ext cx="5778796" cy="1936236"/>
          </a:xfrm>
          <a:prstGeom prst="rect">
            <a:avLst/>
          </a:prstGeom>
        </p:spPr>
        <p:txBody>
          <a:bodyPr wrap="square">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墨墨购买了一套</a:t>
            </a:r>
            <a:r>
              <a:rPr lang="en-US" altLang="zh-CN" sz="1600" dirty="0">
                <a:solidFill>
                  <a:schemeClr val="bg1"/>
                </a:solidFill>
                <a:latin typeface="微软雅黑" panose="020B0503020204020204" pitchFamily="34" charset="-122"/>
                <a:ea typeface="微软雅黑" panose="020B0503020204020204" pitchFamily="34" charset="-122"/>
              </a:rPr>
              <a:t>N</a:t>
            </a:r>
            <a:r>
              <a:rPr lang="zh-CN" altLang="en-US" sz="1600" dirty="0">
                <a:solidFill>
                  <a:schemeClr val="bg1"/>
                </a:solidFill>
                <a:latin typeface="微软雅黑" panose="020B0503020204020204" pitchFamily="34" charset="-122"/>
                <a:ea typeface="微软雅黑" panose="020B0503020204020204" pitchFamily="34" charset="-122"/>
              </a:rPr>
              <a:t>支彩色画笔</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其中有些颜色可能相同</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，摆成一排，你需要回答墨墨的提问。墨墨会向你发布如下指令：</a:t>
            </a:r>
          </a:p>
          <a:p>
            <a:pPr>
              <a:lnSpc>
                <a:spcPct val="150000"/>
              </a:lnSpc>
            </a:pPr>
            <a:r>
              <a:rPr lang="en-US" altLang="zh-CN" sz="1600" dirty="0">
                <a:solidFill>
                  <a:schemeClr val="bg1"/>
                </a:solidFill>
                <a:latin typeface="微软雅黑" panose="020B0503020204020204" pitchFamily="34" charset="-122"/>
                <a:ea typeface="微软雅黑" panose="020B0503020204020204" pitchFamily="34" charset="-122"/>
              </a:rPr>
              <a:t>1</a:t>
            </a:r>
            <a:r>
              <a:rPr lang="zh-CN" altLang="en-US" sz="1600" dirty="0">
                <a:solidFill>
                  <a:schemeClr val="bg1"/>
                </a:solidFill>
                <a:latin typeface="微软雅黑" panose="020B0503020204020204" pitchFamily="34" charset="-122"/>
                <a:ea typeface="微软雅黑" panose="020B0503020204020204" pitchFamily="34" charset="-122"/>
              </a:rPr>
              <a:t>、 </a:t>
            </a:r>
            <a:r>
              <a:rPr lang="en-US" altLang="zh-CN" sz="1600" dirty="0">
                <a:solidFill>
                  <a:schemeClr val="bg1"/>
                </a:solidFill>
                <a:latin typeface="微软雅黑" panose="020B0503020204020204" pitchFamily="34" charset="-122"/>
                <a:ea typeface="微软雅黑" panose="020B0503020204020204" pitchFamily="34" charset="-122"/>
              </a:rPr>
              <a:t>Q L R</a:t>
            </a:r>
            <a:r>
              <a:rPr lang="zh-CN" altLang="en-US" sz="1600" dirty="0">
                <a:solidFill>
                  <a:schemeClr val="bg1"/>
                </a:solidFill>
                <a:latin typeface="微软雅黑" panose="020B0503020204020204" pitchFamily="34" charset="-122"/>
                <a:ea typeface="微软雅黑" panose="020B0503020204020204" pitchFamily="34" charset="-122"/>
              </a:rPr>
              <a:t>代表询问你从第</a:t>
            </a:r>
            <a:r>
              <a:rPr lang="en-US" altLang="zh-CN" sz="1600" dirty="0">
                <a:solidFill>
                  <a:schemeClr val="bg1"/>
                </a:solidFill>
                <a:latin typeface="微软雅黑" panose="020B0503020204020204" pitchFamily="34" charset="-122"/>
                <a:ea typeface="微软雅黑" panose="020B0503020204020204" pitchFamily="34" charset="-122"/>
              </a:rPr>
              <a:t>L</a:t>
            </a:r>
            <a:r>
              <a:rPr lang="zh-CN" altLang="en-US" sz="1600" dirty="0">
                <a:solidFill>
                  <a:schemeClr val="bg1"/>
                </a:solidFill>
                <a:latin typeface="微软雅黑" panose="020B0503020204020204" pitchFamily="34" charset="-122"/>
                <a:ea typeface="微软雅黑" panose="020B0503020204020204" pitchFamily="34" charset="-122"/>
              </a:rPr>
              <a:t>支画笔到第</a:t>
            </a:r>
            <a:r>
              <a:rPr lang="en-US" altLang="zh-CN" sz="1600" dirty="0">
                <a:solidFill>
                  <a:schemeClr val="bg1"/>
                </a:solidFill>
                <a:latin typeface="微软雅黑" panose="020B0503020204020204" pitchFamily="34" charset="-122"/>
                <a:ea typeface="微软雅黑" panose="020B0503020204020204" pitchFamily="34" charset="-122"/>
              </a:rPr>
              <a:t>R</a:t>
            </a:r>
            <a:r>
              <a:rPr lang="zh-CN" altLang="en-US" sz="1600" dirty="0">
                <a:solidFill>
                  <a:schemeClr val="bg1"/>
                </a:solidFill>
                <a:latin typeface="微软雅黑" panose="020B0503020204020204" pitchFamily="34" charset="-122"/>
                <a:ea typeface="微软雅黑" panose="020B0503020204020204" pitchFamily="34" charset="-122"/>
              </a:rPr>
              <a:t>支画笔中共有几种不同颜色的画笔。</a:t>
            </a:r>
          </a:p>
          <a:p>
            <a:pPr>
              <a:lnSpc>
                <a:spcPct val="150000"/>
              </a:lnSpc>
            </a:pPr>
            <a:r>
              <a:rPr lang="en-US" altLang="zh-CN" sz="1600" dirty="0">
                <a:solidFill>
                  <a:schemeClr val="bg1"/>
                </a:solidFill>
                <a:latin typeface="微软雅黑" panose="020B0503020204020204" pitchFamily="34" charset="-122"/>
                <a:ea typeface="微软雅黑" panose="020B0503020204020204" pitchFamily="34" charset="-122"/>
              </a:rPr>
              <a:t>2</a:t>
            </a:r>
            <a:r>
              <a:rPr lang="zh-CN" altLang="en-US" sz="1600" dirty="0">
                <a:solidFill>
                  <a:schemeClr val="bg1"/>
                </a:solidFill>
                <a:latin typeface="微软雅黑" panose="020B0503020204020204" pitchFamily="34" charset="-122"/>
                <a:ea typeface="微软雅黑" panose="020B0503020204020204" pitchFamily="34" charset="-122"/>
              </a:rPr>
              <a:t>、 </a:t>
            </a:r>
            <a:r>
              <a:rPr lang="en-US" altLang="zh-CN" sz="1600" dirty="0">
                <a:solidFill>
                  <a:schemeClr val="bg1"/>
                </a:solidFill>
                <a:latin typeface="微软雅黑" panose="020B0503020204020204" pitchFamily="34" charset="-122"/>
                <a:ea typeface="微软雅黑" panose="020B0503020204020204" pitchFamily="34" charset="-122"/>
              </a:rPr>
              <a:t>R P Col </a:t>
            </a:r>
            <a:r>
              <a:rPr lang="zh-CN" altLang="en-US" sz="1600" dirty="0">
                <a:solidFill>
                  <a:schemeClr val="bg1"/>
                </a:solidFill>
                <a:latin typeface="微软雅黑" panose="020B0503020204020204" pitchFamily="34" charset="-122"/>
                <a:ea typeface="微软雅黑" panose="020B0503020204020204" pitchFamily="34" charset="-122"/>
              </a:rPr>
              <a:t>把第</a:t>
            </a:r>
            <a:r>
              <a:rPr lang="en-US" altLang="zh-CN" sz="1600" dirty="0">
                <a:solidFill>
                  <a:schemeClr val="bg1"/>
                </a:solidFill>
                <a:latin typeface="微软雅黑" panose="020B0503020204020204" pitchFamily="34" charset="-122"/>
                <a:ea typeface="微软雅黑" panose="020B0503020204020204" pitchFamily="34" charset="-122"/>
              </a:rPr>
              <a:t>P</a:t>
            </a:r>
            <a:r>
              <a:rPr lang="zh-CN" altLang="en-US" sz="1600" dirty="0">
                <a:solidFill>
                  <a:schemeClr val="bg1"/>
                </a:solidFill>
                <a:latin typeface="微软雅黑" panose="020B0503020204020204" pitchFamily="34" charset="-122"/>
                <a:ea typeface="微软雅黑" panose="020B0503020204020204" pitchFamily="34" charset="-122"/>
              </a:rPr>
              <a:t>支画笔替换为颜色</a:t>
            </a:r>
            <a:r>
              <a:rPr lang="en-US" altLang="zh-CN" sz="1600" dirty="0">
                <a:solidFill>
                  <a:schemeClr val="bg1"/>
                </a:solidFill>
                <a:latin typeface="微软雅黑" panose="020B0503020204020204" pitchFamily="34" charset="-122"/>
                <a:ea typeface="微软雅黑" panose="020B0503020204020204" pitchFamily="34" charset="-122"/>
              </a:rPr>
              <a:t>Col</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72DF8453-4112-45C9-A2BB-BCEDD2E8A69D}"/>
              </a:ext>
            </a:extLst>
          </p:cNvPr>
          <p:cNvSpPr/>
          <p:nvPr/>
        </p:nvSpPr>
        <p:spPr>
          <a:xfrm>
            <a:off x="1210044" y="2782078"/>
            <a:ext cx="3429000" cy="1384995"/>
          </a:xfrm>
          <a:prstGeom prst="rect">
            <a:avLst/>
          </a:prstGeom>
        </p:spPr>
        <p:txBody>
          <a:bodyPr>
            <a:spAutoFit/>
          </a:bodyPr>
          <a:lstStyle/>
          <a:p>
            <a:r>
              <a:rPr lang="pt-BR" altLang="zh-CN" sz="1200" dirty="0">
                <a:solidFill>
                  <a:srgbClr val="B5CEA8"/>
                </a:solidFill>
                <a:latin typeface="Consolas" panose="020B0609020204030204" pitchFamily="49" charset="0"/>
              </a:rPr>
              <a:t>6</a:t>
            </a:r>
            <a:r>
              <a:rPr lang="pt-BR" altLang="zh-CN" sz="1200" dirty="0">
                <a:solidFill>
                  <a:srgbClr val="D4D4D4"/>
                </a:solidFill>
                <a:latin typeface="Consolas" panose="020B0609020204030204" pitchFamily="49" charset="0"/>
              </a:rPr>
              <a:t> </a:t>
            </a:r>
            <a:r>
              <a:rPr lang="pt-BR" altLang="zh-CN" sz="1200" dirty="0">
                <a:solidFill>
                  <a:srgbClr val="B5CEA8"/>
                </a:solidFill>
                <a:latin typeface="Consolas" panose="020B0609020204030204" pitchFamily="49" charset="0"/>
              </a:rPr>
              <a:t>5</a:t>
            </a:r>
            <a:endParaRPr lang="pt-BR" altLang="zh-CN" sz="1200" dirty="0">
              <a:solidFill>
                <a:srgbClr val="D4D4D4"/>
              </a:solidFill>
              <a:latin typeface="Consolas" panose="020B0609020204030204" pitchFamily="49" charset="0"/>
            </a:endParaRPr>
          </a:p>
          <a:p>
            <a:r>
              <a:rPr lang="pt-BR" altLang="zh-CN" sz="1200" dirty="0">
                <a:solidFill>
                  <a:srgbClr val="B5CEA8"/>
                </a:solidFill>
                <a:latin typeface="Consolas" panose="020B0609020204030204" pitchFamily="49" charset="0"/>
              </a:rPr>
              <a:t>1</a:t>
            </a:r>
            <a:r>
              <a:rPr lang="pt-BR" altLang="zh-CN" sz="1200" dirty="0">
                <a:solidFill>
                  <a:srgbClr val="D4D4D4"/>
                </a:solidFill>
                <a:latin typeface="Consolas" panose="020B0609020204030204" pitchFamily="49" charset="0"/>
              </a:rPr>
              <a:t> </a:t>
            </a:r>
            <a:r>
              <a:rPr lang="pt-BR" altLang="zh-CN" sz="1200" dirty="0">
                <a:solidFill>
                  <a:srgbClr val="B5CEA8"/>
                </a:solidFill>
                <a:latin typeface="Consolas" panose="020B0609020204030204" pitchFamily="49" charset="0"/>
              </a:rPr>
              <a:t>2</a:t>
            </a:r>
            <a:r>
              <a:rPr lang="pt-BR" altLang="zh-CN" sz="1200" dirty="0">
                <a:solidFill>
                  <a:srgbClr val="D4D4D4"/>
                </a:solidFill>
                <a:latin typeface="Consolas" panose="020B0609020204030204" pitchFamily="49" charset="0"/>
              </a:rPr>
              <a:t> </a:t>
            </a:r>
            <a:r>
              <a:rPr lang="pt-BR" altLang="zh-CN" sz="1200" dirty="0">
                <a:solidFill>
                  <a:srgbClr val="B5CEA8"/>
                </a:solidFill>
                <a:latin typeface="Consolas" panose="020B0609020204030204" pitchFamily="49" charset="0"/>
              </a:rPr>
              <a:t>3</a:t>
            </a:r>
            <a:r>
              <a:rPr lang="pt-BR" altLang="zh-CN" sz="1200" dirty="0">
                <a:solidFill>
                  <a:srgbClr val="D4D4D4"/>
                </a:solidFill>
                <a:latin typeface="Consolas" panose="020B0609020204030204" pitchFamily="49" charset="0"/>
              </a:rPr>
              <a:t> </a:t>
            </a:r>
            <a:r>
              <a:rPr lang="pt-BR" altLang="zh-CN" sz="1200" dirty="0">
                <a:solidFill>
                  <a:srgbClr val="B5CEA8"/>
                </a:solidFill>
                <a:latin typeface="Consolas" panose="020B0609020204030204" pitchFamily="49" charset="0"/>
              </a:rPr>
              <a:t>4</a:t>
            </a:r>
            <a:r>
              <a:rPr lang="pt-BR" altLang="zh-CN" sz="1200" dirty="0">
                <a:solidFill>
                  <a:srgbClr val="D4D4D4"/>
                </a:solidFill>
                <a:latin typeface="Consolas" panose="020B0609020204030204" pitchFamily="49" charset="0"/>
              </a:rPr>
              <a:t> </a:t>
            </a:r>
            <a:r>
              <a:rPr lang="pt-BR" altLang="zh-CN" sz="1200" dirty="0">
                <a:solidFill>
                  <a:srgbClr val="B5CEA8"/>
                </a:solidFill>
                <a:latin typeface="Consolas" panose="020B0609020204030204" pitchFamily="49" charset="0"/>
              </a:rPr>
              <a:t>5</a:t>
            </a:r>
            <a:r>
              <a:rPr lang="pt-BR" altLang="zh-CN" sz="1200" dirty="0">
                <a:solidFill>
                  <a:srgbClr val="D4D4D4"/>
                </a:solidFill>
                <a:latin typeface="Consolas" panose="020B0609020204030204" pitchFamily="49" charset="0"/>
              </a:rPr>
              <a:t> </a:t>
            </a:r>
            <a:r>
              <a:rPr lang="pt-BR" altLang="zh-CN" sz="1200" dirty="0">
                <a:solidFill>
                  <a:srgbClr val="B5CEA8"/>
                </a:solidFill>
                <a:latin typeface="Consolas" panose="020B0609020204030204" pitchFamily="49" charset="0"/>
              </a:rPr>
              <a:t>5</a:t>
            </a:r>
            <a:endParaRPr lang="pt-BR" altLang="zh-CN" sz="1200" dirty="0">
              <a:solidFill>
                <a:srgbClr val="D4D4D4"/>
              </a:solidFill>
              <a:latin typeface="Consolas" panose="020B0609020204030204" pitchFamily="49" charset="0"/>
            </a:endParaRPr>
          </a:p>
          <a:p>
            <a:r>
              <a:rPr lang="pt-BR" altLang="zh-CN" sz="1200" dirty="0">
                <a:solidFill>
                  <a:srgbClr val="D4D4D4"/>
                </a:solidFill>
                <a:latin typeface="Consolas" panose="020B0609020204030204" pitchFamily="49" charset="0"/>
              </a:rPr>
              <a:t>Q </a:t>
            </a:r>
            <a:r>
              <a:rPr lang="pt-BR" altLang="zh-CN" sz="1200" dirty="0">
                <a:solidFill>
                  <a:srgbClr val="B5CEA8"/>
                </a:solidFill>
                <a:latin typeface="Consolas" panose="020B0609020204030204" pitchFamily="49" charset="0"/>
              </a:rPr>
              <a:t>1</a:t>
            </a:r>
            <a:r>
              <a:rPr lang="pt-BR" altLang="zh-CN" sz="1200" dirty="0">
                <a:solidFill>
                  <a:srgbClr val="D4D4D4"/>
                </a:solidFill>
                <a:latin typeface="Consolas" panose="020B0609020204030204" pitchFamily="49" charset="0"/>
              </a:rPr>
              <a:t> </a:t>
            </a:r>
            <a:r>
              <a:rPr lang="pt-BR" altLang="zh-CN" sz="1200" dirty="0">
                <a:solidFill>
                  <a:srgbClr val="B5CEA8"/>
                </a:solidFill>
                <a:latin typeface="Consolas" panose="020B0609020204030204" pitchFamily="49" charset="0"/>
              </a:rPr>
              <a:t>4</a:t>
            </a:r>
            <a:endParaRPr lang="pt-BR" altLang="zh-CN" sz="1200" dirty="0">
              <a:solidFill>
                <a:srgbClr val="D4D4D4"/>
              </a:solidFill>
              <a:latin typeface="Consolas" panose="020B0609020204030204" pitchFamily="49" charset="0"/>
            </a:endParaRPr>
          </a:p>
          <a:p>
            <a:r>
              <a:rPr lang="pt-BR" altLang="zh-CN" sz="1200" dirty="0">
                <a:solidFill>
                  <a:srgbClr val="D4D4D4"/>
                </a:solidFill>
                <a:latin typeface="Consolas" panose="020B0609020204030204" pitchFamily="49" charset="0"/>
              </a:rPr>
              <a:t>Q </a:t>
            </a:r>
            <a:r>
              <a:rPr lang="pt-BR" altLang="zh-CN" sz="1200" dirty="0">
                <a:solidFill>
                  <a:srgbClr val="B5CEA8"/>
                </a:solidFill>
                <a:latin typeface="Consolas" panose="020B0609020204030204" pitchFamily="49" charset="0"/>
              </a:rPr>
              <a:t>2</a:t>
            </a:r>
            <a:r>
              <a:rPr lang="pt-BR" altLang="zh-CN" sz="1200" dirty="0">
                <a:solidFill>
                  <a:srgbClr val="D4D4D4"/>
                </a:solidFill>
                <a:latin typeface="Consolas" panose="020B0609020204030204" pitchFamily="49" charset="0"/>
              </a:rPr>
              <a:t> </a:t>
            </a:r>
            <a:r>
              <a:rPr lang="pt-BR" altLang="zh-CN" sz="1200" dirty="0">
                <a:solidFill>
                  <a:srgbClr val="B5CEA8"/>
                </a:solidFill>
                <a:latin typeface="Consolas" panose="020B0609020204030204" pitchFamily="49" charset="0"/>
              </a:rPr>
              <a:t>6</a:t>
            </a:r>
            <a:endParaRPr lang="pt-BR" altLang="zh-CN" sz="1200" dirty="0">
              <a:solidFill>
                <a:srgbClr val="D4D4D4"/>
              </a:solidFill>
              <a:latin typeface="Consolas" panose="020B0609020204030204" pitchFamily="49" charset="0"/>
            </a:endParaRPr>
          </a:p>
          <a:p>
            <a:r>
              <a:rPr lang="pt-BR" altLang="zh-CN" sz="1200" dirty="0">
                <a:solidFill>
                  <a:srgbClr val="D4D4D4"/>
                </a:solidFill>
                <a:latin typeface="Consolas" panose="020B0609020204030204" pitchFamily="49" charset="0"/>
              </a:rPr>
              <a:t>R </a:t>
            </a:r>
            <a:r>
              <a:rPr lang="pt-BR" altLang="zh-CN" sz="1200" dirty="0">
                <a:solidFill>
                  <a:srgbClr val="B5CEA8"/>
                </a:solidFill>
                <a:latin typeface="Consolas" panose="020B0609020204030204" pitchFamily="49" charset="0"/>
              </a:rPr>
              <a:t>1</a:t>
            </a:r>
            <a:r>
              <a:rPr lang="pt-BR" altLang="zh-CN" sz="1200" dirty="0">
                <a:solidFill>
                  <a:srgbClr val="D4D4D4"/>
                </a:solidFill>
                <a:latin typeface="Consolas" panose="020B0609020204030204" pitchFamily="49" charset="0"/>
              </a:rPr>
              <a:t> </a:t>
            </a:r>
            <a:r>
              <a:rPr lang="pt-BR" altLang="zh-CN" sz="1200" dirty="0">
                <a:solidFill>
                  <a:srgbClr val="B5CEA8"/>
                </a:solidFill>
                <a:latin typeface="Consolas" panose="020B0609020204030204" pitchFamily="49" charset="0"/>
              </a:rPr>
              <a:t>2</a:t>
            </a:r>
            <a:endParaRPr lang="pt-BR" altLang="zh-CN" sz="1200" dirty="0">
              <a:solidFill>
                <a:srgbClr val="D4D4D4"/>
              </a:solidFill>
              <a:latin typeface="Consolas" panose="020B0609020204030204" pitchFamily="49" charset="0"/>
            </a:endParaRPr>
          </a:p>
          <a:p>
            <a:r>
              <a:rPr lang="pt-BR" altLang="zh-CN" sz="1200" dirty="0">
                <a:solidFill>
                  <a:srgbClr val="D4D4D4"/>
                </a:solidFill>
                <a:latin typeface="Consolas" panose="020B0609020204030204" pitchFamily="49" charset="0"/>
              </a:rPr>
              <a:t>Q </a:t>
            </a:r>
            <a:r>
              <a:rPr lang="pt-BR" altLang="zh-CN" sz="1200" dirty="0">
                <a:solidFill>
                  <a:srgbClr val="B5CEA8"/>
                </a:solidFill>
                <a:latin typeface="Consolas" panose="020B0609020204030204" pitchFamily="49" charset="0"/>
              </a:rPr>
              <a:t>1</a:t>
            </a:r>
            <a:r>
              <a:rPr lang="pt-BR" altLang="zh-CN" sz="1200" dirty="0">
                <a:solidFill>
                  <a:srgbClr val="D4D4D4"/>
                </a:solidFill>
                <a:latin typeface="Consolas" panose="020B0609020204030204" pitchFamily="49" charset="0"/>
              </a:rPr>
              <a:t> </a:t>
            </a:r>
            <a:r>
              <a:rPr lang="pt-BR" altLang="zh-CN" sz="1200" dirty="0">
                <a:solidFill>
                  <a:srgbClr val="B5CEA8"/>
                </a:solidFill>
                <a:latin typeface="Consolas" panose="020B0609020204030204" pitchFamily="49" charset="0"/>
              </a:rPr>
              <a:t>4</a:t>
            </a:r>
            <a:endParaRPr lang="pt-BR" altLang="zh-CN" sz="1200" dirty="0">
              <a:solidFill>
                <a:srgbClr val="D4D4D4"/>
              </a:solidFill>
              <a:latin typeface="Consolas" panose="020B0609020204030204" pitchFamily="49" charset="0"/>
            </a:endParaRPr>
          </a:p>
          <a:p>
            <a:r>
              <a:rPr lang="pt-BR" altLang="zh-CN" sz="1200" dirty="0">
                <a:solidFill>
                  <a:srgbClr val="D4D4D4"/>
                </a:solidFill>
                <a:latin typeface="Consolas" panose="020B0609020204030204" pitchFamily="49" charset="0"/>
              </a:rPr>
              <a:t>Q </a:t>
            </a:r>
            <a:r>
              <a:rPr lang="pt-BR" altLang="zh-CN" sz="1200" dirty="0">
                <a:solidFill>
                  <a:srgbClr val="B5CEA8"/>
                </a:solidFill>
                <a:latin typeface="Consolas" panose="020B0609020204030204" pitchFamily="49" charset="0"/>
              </a:rPr>
              <a:t>2</a:t>
            </a:r>
            <a:r>
              <a:rPr lang="pt-BR" altLang="zh-CN" sz="1200" dirty="0">
                <a:solidFill>
                  <a:srgbClr val="D4D4D4"/>
                </a:solidFill>
                <a:latin typeface="Consolas" panose="020B0609020204030204" pitchFamily="49" charset="0"/>
              </a:rPr>
              <a:t> </a:t>
            </a:r>
            <a:r>
              <a:rPr lang="pt-BR" altLang="zh-CN" sz="1200" dirty="0">
                <a:solidFill>
                  <a:srgbClr val="B5CEA8"/>
                </a:solidFill>
                <a:latin typeface="Consolas" panose="020B0609020204030204" pitchFamily="49" charset="0"/>
              </a:rPr>
              <a:t>6</a:t>
            </a:r>
            <a:endParaRPr lang="pt-BR" altLang="zh-CN" sz="1200" dirty="0">
              <a:solidFill>
                <a:srgbClr val="D4D4D4"/>
              </a:solidFill>
              <a:latin typeface="Consolas" panose="020B0609020204030204" pitchFamily="49" charset="0"/>
            </a:endParaRPr>
          </a:p>
        </p:txBody>
      </p:sp>
      <p:sp>
        <p:nvSpPr>
          <p:cNvPr id="7" name="矩形 6">
            <a:extLst>
              <a:ext uri="{FF2B5EF4-FFF2-40B4-BE49-F238E27FC236}">
                <a16:creationId xmlns:a16="http://schemas.microsoft.com/office/drawing/2014/main" id="{AC661867-99EF-4E76-B582-0B0DC73AA239}"/>
              </a:ext>
            </a:extLst>
          </p:cNvPr>
          <p:cNvSpPr/>
          <p:nvPr/>
        </p:nvSpPr>
        <p:spPr>
          <a:xfrm>
            <a:off x="2572193" y="2782078"/>
            <a:ext cx="3429000" cy="830997"/>
          </a:xfrm>
          <a:prstGeom prst="rect">
            <a:avLst/>
          </a:prstGeom>
        </p:spPr>
        <p:txBody>
          <a:bodyPr>
            <a:spAutoFit/>
          </a:bodyPr>
          <a:lstStyle/>
          <a:p>
            <a:r>
              <a:rPr lang="en-US" altLang="zh-CN" sz="1200" dirty="0">
                <a:solidFill>
                  <a:srgbClr val="B5CEA8"/>
                </a:solidFill>
                <a:latin typeface="Consolas" panose="020B0609020204030204" pitchFamily="49" charset="0"/>
              </a:rPr>
              <a:t>4</a:t>
            </a:r>
            <a:endParaRPr lang="zh-CN" altLang="en-US" sz="1200" dirty="0">
              <a:solidFill>
                <a:srgbClr val="D4D4D4"/>
              </a:solidFill>
              <a:latin typeface="Consolas" panose="020B0609020204030204" pitchFamily="49" charset="0"/>
            </a:endParaRPr>
          </a:p>
          <a:p>
            <a:r>
              <a:rPr lang="en-US" altLang="zh-CN" sz="1200" dirty="0">
                <a:solidFill>
                  <a:srgbClr val="B5CEA8"/>
                </a:solidFill>
                <a:latin typeface="Consolas" panose="020B0609020204030204" pitchFamily="49" charset="0"/>
              </a:rPr>
              <a:t>4</a:t>
            </a:r>
            <a:endParaRPr lang="zh-CN" altLang="en-US" sz="1200" dirty="0">
              <a:solidFill>
                <a:srgbClr val="D4D4D4"/>
              </a:solidFill>
              <a:latin typeface="Consolas" panose="020B0609020204030204" pitchFamily="49" charset="0"/>
            </a:endParaRPr>
          </a:p>
          <a:p>
            <a:r>
              <a:rPr lang="en-US" altLang="zh-CN" sz="1200" dirty="0">
                <a:solidFill>
                  <a:srgbClr val="B5CEA8"/>
                </a:solidFill>
                <a:latin typeface="Consolas" panose="020B0609020204030204" pitchFamily="49" charset="0"/>
              </a:rPr>
              <a:t>3</a:t>
            </a:r>
            <a:endParaRPr lang="zh-CN" altLang="en-US" sz="1200" dirty="0">
              <a:solidFill>
                <a:srgbClr val="D4D4D4"/>
              </a:solidFill>
              <a:latin typeface="Consolas" panose="020B0609020204030204" pitchFamily="49" charset="0"/>
            </a:endParaRPr>
          </a:p>
          <a:p>
            <a:r>
              <a:rPr lang="en-US" altLang="zh-CN" sz="1200" dirty="0">
                <a:solidFill>
                  <a:srgbClr val="B5CEA8"/>
                </a:solidFill>
                <a:latin typeface="Consolas" panose="020B0609020204030204" pitchFamily="49" charset="0"/>
              </a:rPr>
              <a:t>4</a:t>
            </a:r>
            <a:endParaRPr lang="zh-CN" altLang="en-US" sz="1200" dirty="0">
              <a:solidFill>
                <a:srgbClr val="D4D4D4"/>
              </a:solidFill>
              <a:latin typeface="Consolas" panose="020B0609020204030204" pitchFamily="49" charset="0"/>
            </a:endParaRPr>
          </a:p>
        </p:txBody>
      </p:sp>
      <p:pic>
        <p:nvPicPr>
          <p:cNvPr id="8" name="图片 7">
            <a:extLst>
              <a:ext uri="{FF2B5EF4-FFF2-40B4-BE49-F238E27FC236}">
                <a16:creationId xmlns:a16="http://schemas.microsoft.com/office/drawing/2014/main" id="{44F6C03F-7210-4E82-92AE-D836650B46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2407894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883729D-B138-4E9F-B5A9-C5B31AB7157A}"/>
              </a:ext>
            </a:extLst>
          </p:cNvPr>
          <p:cNvSpPr/>
          <p:nvPr/>
        </p:nvSpPr>
        <p:spPr>
          <a:xfrm>
            <a:off x="-8907" y="363010"/>
            <a:ext cx="3227165" cy="307777"/>
          </a:xfrm>
          <a:prstGeom prst="rect">
            <a:avLst/>
          </a:prstGeom>
        </p:spPr>
        <p:txBody>
          <a:bodyPr wrap="none">
            <a:spAutoFit/>
          </a:bodyPr>
          <a:lstStyle/>
          <a:p>
            <a:r>
              <a:rPr lang="en-US" altLang="zh-CN" sz="1400" dirty="0">
                <a:solidFill>
                  <a:schemeClr val="bg1"/>
                </a:solidFill>
                <a:latin typeface="微软雅黑" panose="020B0503020204020204" pitchFamily="34" charset="-122"/>
                <a:ea typeface="微软雅黑" panose="020B0503020204020204" pitchFamily="34" charset="-122"/>
              </a:rPr>
              <a:t>P1903 [</a:t>
            </a:r>
            <a:r>
              <a:rPr lang="zh-CN" altLang="en-US" sz="1400" dirty="0">
                <a:solidFill>
                  <a:schemeClr val="bg1"/>
                </a:solidFill>
                <a:latin typeface="微软雅黑" panose="020B0503020204020204" pitchFamily="34" charset="-122"/>
                <a:ea typeface="微软雅黑" panose="020B0503020204020204" pitchFamily="34" charset="-122"/>
              </a:rPr>
              <a:t>国家集训队</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数颜色 </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维护队列</a:t>
            </a:r>
          </a:p>
        </p:txBody>
      </p:sp>
      <p:sp>
        <p:nvSpPr>
          <p:cNvPr id="6" name="矩形 5">
            <a:extLst>
              <a:ext uri="{FF2B5EF4-FFF2-40B4-BE49-F238E27FC236}">
                <a16:creationId xmlns:a16="http://schemas.microsoft.com/office/drawing/2014/main" id="{1AACBA9E-C34C-47EF-B9D1-565E9F37463F}"/>
              </a:ext>
            </a:extLst>
          </p:cNvPr>
          <p:cNvSpPr/>
          <p:nvPr/>
        </p:nvSpPr>
        <p:spPr>
          <a:xfrm>
            <a:off x="517638" y="724825"/>
            <a:ext cx="6206765" cy="1156855"/>
          </a:xfrm>
          <a:prstGeom prst="rect">
            <a:avLst/>
          </a:prstGeom>
        </p:spPr>
        <p:txBody>
          <a:bodyPr wrap="square">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带修莫队的本质实际上是在原有</a:t>
            </a:r>
            <a:r>
              <a:rPr lang="en-US" altLang="zh-CN" sz="1600" dirty="0">
                <a:solidFill>
                  <a:schemeClr val="bg1"/>
                </a:solidFill>
                <a:latin typeface="微软雅黑" panose="020B0503020204020204" pitchFamily="34" charset="-122"/>
                <a:ea typeface="微软雅黑" panose="020B0503020204020204" pitchFamily="34" charset="-122"/>
              </a:rPr>
              <a:t>l</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r</a:t>
            </a:r>
            <a:r>
              <a:rPr lang="zh-CN" altLang="en-US" sz="1600" dirty="0">
                <a:solidFill>
                  <a:schemeClr val="bg1"/>
                </a:solidFill>
                <a:latin typeface="微软雅黑" panose="020B0503020204020204" pitchFamily="34" charset="-122"/>
                <a:ea typeface="微软雅黑" panose="020B0503020204020204" pitchFamily="34" charset="-122"/>
              </a:rPr>
              <a:t>的基础上再引入一维，即时间</a:t>
            </a:r>
            <a:r>
              <a:rPr lang="en-US" altLang="zh-CN" sz="1600" dirty="0">
                <a:solidFill>
                  <a:schemeClr val="bg1"/>
                </a:solidFill>
                <a:latin typeface="微软雅黑" panose="020B0503020204020204" pitchFamily="34" charset="-122"/>
                <a:ea typeface="微软雅黑" panose="020B0503020204020204" pitchFamily="34" charset="-122"/>
              </a:rPr>
              <a:t>t(</a:t>
            </a:r>
            <a:r>
              <a:rPr lang="zh-CN" altLang="en-US" sz="1600" dirty="0">
                <a:solidFill>
                  <a:schemeClr val="bg1"/>
                </a:solidFill>
                <a:latin typeface="微软雅黑" panose="020B0503020204020204" pitchFamily="34" charset="-122"/>
                <a:ea typeface="微软雅黑" panose="020B0503020204020204" pitchFamily="34" charset="-122"/>
              </a:rPr>
              <a:t>版本</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，每个询问记录对应的</a:t>
            </a:r>
            <a:r>
              <a:rPr lang="en-US" altLang="zh-CN" sz="1600" dirty="0">
                <a:solidFill>
                  <a:schemeClr val="bg1"/>
                </a:solidFill>
                <a:latin typeface="微软雅黑" panose="020B0503020204020204" pitchFamily="34" charset="-122"/>
                <a:ea typeface="微软雅黑" panose="020B0503020204020204" pitchFamily="34" charset="-122"/>
              </a:rPr>
              <a:t>l</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r</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t</a:t>
            </a:r>
            <a:r>
              <a:rPr lang="zh-CN" altLang="en-US" sz="1600" dirty="0">
                <a:solidFill>
                  <a:schemeClr val="bg1"/>
                </a:solidFill>
                <a:latin typeface="微软雅黑" panose="020B0503020204020204" pitchFamily="34" charset="-122"/>
                <a:ea typeface="微软雅黑" panose="020B0503020204020204" pitchFamily="34" charset="-122"/>
              </a:rPr>
              <a:t>。与主席树有类似之处。</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我们的排序就变成了以下的形式：</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F8F43701-25D0-4B24-AFAF-A734218A6F24}"/>
              </a:ext>
            </a:extLst>
          </p:cNvPr>
          <p:cNvSpPr/>
          <p:nvPr/>
        </p:nvSpPr>
        <p:spPr>
          <a:xfrm>
            <a:off x="609124" y="1935719"/>
            <a:ext cx="4993849" cy="2677656"/>
          </a:xfrm>
          <a:prstGeom prst="rect">
            <a:avLst/>
          </a:prstGeom>
        </p:spPr>
        <p:txBody>
          <a:bodyPr wrap="square">
            <a:spAutoFit/>
          </a:bodyPr>
          <a:lstStyle/>
          <a:p>
            <a:r>
              <a:rPr lang="en-US" altLang="zh-CN" sz="1200" dirty="0">
                <a:solidFill>
                  <a:srgbClr val="569CD6"/>
                </a:solidFill>
                <a:latin typeface="Consolas" panose="020B0609020204030204" pitchFamily="49" charset="0"/>
              </a:rPr>
              <a:t>struct</a:t>
            </a:r>
            <a:r>
              <a:rPr lang="en-US" altLang="zh-CN" sz="1200" dirty="0">
                <a:solidFill>
                  <a:srgbClr val="D4D4D4"/>
                </a:solidFill>
                <a:latin typeface="Consolas" panose="020B0609020204030204" pitchFamily="49" charset="0"/>
              </a:rPr>
              <a:t> </a:t>
            </a:r>
            <a:r>
              <a:rPr lang="en-US" altLang="zh-CN" sz="1200" dirty="0">
                <a:solidFill>
                  <a:srgbClr val="4EC9B0"/>
                </a:solidFill>
                <a:latin typeface="Consolas" panose="020B0609020204030204" pitchFamily="49" charset="0"/>
              </a:rPr>
              <a:t>Query</a:t>
            </a:r>
            <a:endParaRPr lang="en-US" altLang="zh-CN" sz="1200" dirty="0">
              <a:solidFill>
                <a:srgbClr val="D4D4D4"/>
              </a:solidFill>
              <a:latin typeface="Consolas" panose="020B0609020204030204" pitchFamily="49" charset="0"/>
            </a:endParaRPr>
          </a:p>
          <a:p>
            <a:r>
              <a:rPr lang="en-US" altLang="zh-CN" sz="1200" dirty="0">
                <a:solidFill>
                  <a:srgbClr val="D4D4D4"/>
                </a:solidFill>
                <a:latin typeface="Consolas" panose="020B0609020204030204" pitchFamily="49" charset="0"/>
              </a:rPr>
              <a:t>{</a:t>
            </a:r>
          </a:p>
          <a:p>
            <a:r>
              <a:rPr lang="en-US" altLang="zh-CN" sz="1200" dirty="0">
                <a:solidFill>
                  <a:srgbClr val="D4D4D4"/>
                </a:solidFill>
                <a:latin typeface="Consolas" panose="020B0609020204030204" pitchFamily="49" charset="0"/>
              </a:rPr>
              <a:t>    </a:t>
            </a:r>
            <a:r>
              <a:rPr lang="en-US" altLang="zh-CN" sz="1200" dirty="0">
                <a:solidFill>
                  <a:srgbClr val="569CD6"/>
                </a:solidFill>
                <a:latin typeface="Consolas" panose="020B0609020204030204" pitchFamily="49" charset="0"/>
              </a:rPr>
              <a:t>int</a:t>
            </a:r>
            <a:r>
              <a:rPr lang="en-US" altLang="zh-CN" sz="1200" dirty="0">
                <a:solidFill>
                  <a:srgbClr val="D4D4D4"/>
                </a:solidFill>
                <a:latin typeface="Consolas" panose="020B0609020204030204" pitchFamily="49" charset="0"/>
              </a:rPr>
              <a:t> </a:t>
            </a:r>
            <a:r>
              <a:rPr lang="en-US" altLang="zh-CN" sz="1200" dirty="0" err="1">
                <a:solidFill>
                  <a:srgbClr val="9CDCFE"/>
                </a:solidFill>
                <a:latin typeface="Consolas" panose="020B0609020204030204" pitchFamily="49" charset="0"/>
              </a:rPr>
              <a:t>l</a:t>
            </a:r>
            <a:r>
              <a:rPr lang="en-US" altLang="zh-CN" sz="1200" dirty="0" err="1">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r</a:t>
            </a:r>
            <a:r>
              <a:rPr lang="en-US" altLang="zh-CN" sz="1200" dirty="0" err="1">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id</a:t>
            </a:r>
            <a:r>
              <a:rPr lang="en-US" altLang="zh-CN" sz="1200" dirty="0" err="1">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t</a:t>
            </a:r>
            <a:r>
              <a:rPr lang="en-US" altLang="zh-CN" sz="1200" dirty="0">
                <a:solidFill>
                  <a:srgbClr val="D4D4D4"/>
                </a:solidFill>
                <a:latin typeface="Consolas" panose="020B0609020204030204" pitchFamily="49" charset="0"/>
              </a:rPr>
              <a:t>;</a:t>
            </a:r>
          </a:p>
          <a:p>
            <a:r>
              <a:rPr lang="en-US" altLang="zh-CN" sz="1200" dirty="0">
                <a:solidFill>
                  <a:srgbClr val="D4D4D4"/>
                </a:solidFill>
                <a:latin typeface="Consolas" panose="020B0609020204030204" pitchFamily="49" charset="0"/>
              </a:rPr>
              <a:t>    </a:t>
            </a:r>
            <a:r>
              <a:rPr lang="en-US" altLang="zh-CN" sz="1200" dirty="0">
                <a:solidFill>
                  <a:srgbClr val="569CD6"/>
                </a:solidFill>
                <a:latin typeface="Consolas" panose="020B0609020204030204" pitchFamily="49" charset="0"/>
              </a:rPr>
              <a:t>int</a:t>
            </a:r>
            <a:r>
              <a:rPr lang="en-US" altLang="zh-CN" sz="1200" dirty="0">
                <a:solidFill>
                  <a:srgbClr val="D4D4D4"/>
                </a:solidFill>
                <a:latin typeface="Consolas" panose="020B0609020204030204" pitchFamily="49" charset="0"/>
              </a:rPr>
              <a:t> </a:t>
            </a:r>
            <a:r>
              <a:rPr lang="en-US" altLang="zh-CN" sz="1200" dirty="0" err="1">
                <a:solidFill>
                  <a:srgbClr val="9CDCFE"/>
                </a:solidFill>
                <a:latin typeface="Consolas" panose="020B0609020204030204" pitchFamily="49" charset="0"/>
              </a:rPr>
              <a:t>posl</a:t>
            </a:r>
            <a:r>
              <a:rPr lang="en-US" altLang="zh-CN" sz="1200" dirty="0" err="1">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posr</a:t>
            </a:r>
            <a:r>
              <a:rPr lang="en-US" altLang="zh-CN" sz="1200" dirty="0">
                <a:solidFill>
                  <a:srgbClr val="D4D4D4"/>
                </a:solidFill>
                <a:latin typeface="Consolas" panose="020B0609020204030204" pitchFamily="49" charset="0"/>
              </a:rPr>
              <a:t>;</a:t>
            </a:r>
          </a:p>
          <a:p>
            <a:r>
              <a:rPr lang="en-US" altLang="zh-CN" sz="1200" dirty="0">
                <a:solidFill>
                  <a:srgbClr val="D4D4D4"/>
                </a:solidFill>
                <a:latin typeface="Consolas" panose="020B0609020204030204" pitchFamily="49" charset="0"/>
              </a:rPr>
              <a:t>    </a:t>
            </a:r>
            <a:r>
              <a:rPr lang="en-US" altLang="zh-CN" sz="1200" dirty="0">
                <a:solidFill>
                  <a:srgbClr val="569CD6"/>
                </a:solidFill>
                <a:latin typeface="Consolas" panose="020B0609020204030204" pitchFamily="49" charset="0"/>
              </a:rPr>
              <a:t>bool</a:t>
            </a:r>
            <a:r>
              <a:rPr lang="en-US" altLang="zh-CN" sz="1200" dirty="0">
                <a:solidFill>
                  <a:srgbClr val="D4D4D4"/>
                </a:solidFill>
                <a:latin typeface="Consolas" panose="020B0609020204030204" pitchFamily="49" charset="0"/>
              </a:rPr>
              <a:t> </a:t>
            </a:r>
            <a:r>
              <a:rPr lang="en-US" altLang="zh-CN" sz="1200" dirty="0">
                <a:solidFill>
                  <a:srgbClr val="DCDCAA"/>
                </a:solidFill>
                <a:latin typeface="Consolas" panose="020B0609020204030204" pitchFamily="49" charset="0"/>
              </a:rPr>
              <a:t>operator&lt;</a:t>
            </a:r>
            <a:r>
              <a:rPr lang="en-US" altLang="zh-CN" sz="1200" dirty="0">
                <a:solidFill>
                  <a:srgbClr val="D4D4D4"/>
                </a:solidFill>
                <a:latin typeface="Consolas" panose="020B0609020204030204" pitchFamily="49" charset="0"/>
              </a:rPr>
              <a:t>(</a:t>
            </a:r>
            <a:r>
              <a:rPr lang="en-US" altLang="zh-CN" sz="1200" dirty="0">
                <a:solidFill>
                  <a:srgbClr val="569CD6"/>
                </a:solidFill>
                <a:latin typeface="Consolas" panose="020B0609020204030204" pitchFamily="49" charset="0"/>
              </a:rPr>
              <a:t>const</a:t>
            </a:r>
            <a:r>
              <a:rPr lang="en-US" altLang="zh-CN" sz="1200" dirty="0">
                <a:solidFill>
                  <a:srgbClr val="D4D4D4"/>
                </a:solidFill>
                <a:latin typeface="Consolas" panose="020B0609020204030204" pitchFamily="49" charset="0"/>
              </a:rPr>
              <a:t> </a:t>
            </a:r>
            <a:r>
              <a:rPr lang="en-US" altLang="zh-CN" sz="1200" dirty="0">
                <a:solidFill>
                  <a:srgbClr val="4EC9B0"/>
                </a:solidFill>
                <a:latin typeface="Consolas" panose="020B0609020204030204" pitchFamily="49" charset="0"/>
              </a:rPr>
              <a:t>Query</a:t>
            </a:r>
            <a:r>
              <a:rPr lang="en-US" altLang="zh-CN" sz="1200" dirty="0">
                <a:solidFill>
                  <a:srgbClr val="569CD6"/>
                </a:solidFill>
                <a:latin typeface="Consolas" panose="020B0609020204030204" pitchFamily="49" charset="0"/>
              </a:rPr>
              <a:t>&amp;</a:t>
            </a:r>
            <a:r>
              <a:rPr lang="en-US" altLang="zh-CN" sz="1200" dirty="0">
                <a:solidFill>
                  <a:srgbClr val="D4D4D4"/>
                </a:solidFill>
                <a:latin typeface="Consolas" panose="020B0609020204030204" pitchFamily="49" charset="0"/>
              </a:rPr>
              <a:t> </a:t>
            </a:r>
            <a:r>
              <a:rPr lang="en-US" altLang="zh-CN" sz="1200" dirty="0">
                <a:solidFill>
                  <a:srgbClr val="9CDCFE"/>
                </a:solidFill>
                <a:latin typeface="Consolas" panose="020B0609020204030204" pitchFamily="49" charset="0"/>
              </a:rPr>
              <a:t>sec</a:t>
            </a:r>
            <a:r>
              <a:rPr lang="en-US" altLang="zh-CN" sz="1200" dirty="0">
                <a:solidFill>
                  <a:srgbClr val="D4D4D4"/>
                </a:solidFill>
                <a:latin typeface="Consolas" panose="020B0609020204030204" pitchFamily="49" charset="0"/>
              </a:rPr>
              <a:t>)</a:t>
            </a:r>
            <a:r>
              <a:rPr lang="en-US" altLang="zh-CN" sz="1200" dirty="0">
                <a:solidFill>
                  <a:srgbClr val="569CD6"/>
                </a:solidFill>
                <a:latin typeface="Consolas" panose="020B0609020204030204" pitchFamily="49" charset="0"/>
              </a:rPr>
              <a:t>const</a:t>
            </a:r>
            <a:endParaRPr lang="en-US" altLang="zh-CN" sz="1200" dirty="0">
              <a:solidFill>
                <a:srgbClr val="D4D4D4"/>
              </a:solidFill>
              <a:latin typeface="Consolas" panose="020B0609020204030204" pitchFamily="49" charset="0"/>
            </a:endParaRPr>
          </a:p>
          <a:p>
            <a:r>
              <a:rPr lang="en-US" altLang="zh-CN" sz="1200" dirty="0">
                <a:solidFill>
                  <a:srgbClr val="D4D4D4"/>
                </a:solidFill>
                <a:latin typeface="Consolas" panose="020B0609020204030204" pitchFamily="49" charset="0"/>
              </a:rPr>
              <a:t>    {</a:t>
            </a:r>
          </a:p>
          <a:p>
            <a:r>
              <a:rPr lang="en-US" altLang="zh-CN" sz="1200" dirty="0">
                <a:solidFill>
                  <a:srgbClr val="D4D4D4"/>
                </a:solidFill>
                <a:latin typeface="Consolas" panose="020B0609020204030204" pitchFamily="49" charset="0"/>
              </a:rPr>
              <a:t>        </a:t>
            </a:r>
            <a:r>
              <a:rPr lang="en-US" altLang="zh-CN" sz="1200" dirty="0">
                <a:solidFill>
                  <a:srgbClr val="C586C0"/>
                </a:solidFill>
                <a:latin typeface="Consolas" panose="020B0609020204030204" pitchFamily="49" charset="0"/>
              </a:rPr>
              <a:t>if</a:t>
            </a:r>
            <a:r>
              <a:rPr lang="en-US" altLang="zh-CN" sz="1200" dirty="0">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posl</a:t>
            </a:r>
            <a:r>
              <a:rPr lang="en-US" altLang="zh-CN" sz="1200" dirty="0">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sec</a:t>
            </a:r>
            <a:r>
              <a:rPr lang="en-US" altLang="zh-CN" sz="1200" dirty="0" err="1">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posl</a:t>
            </a:r>
            <a:r>
              <a:rPr lang="en-US" altLang="zh-CN" sz="1200" dirty="0">
                <a:solidFill>
                  <a:srgbClr val="D4D4D4"/>
                </a:solidFill>
                <a:latin typeface="Consolas" panose="020B0609020204030204" pitchFamily="49" charset="0"/>
              </a:rPr>
              <a:t>)</a:t>
            </a:r>
            <a:r>
              <a:rPr lang="en-US" altLang="zh-CN" sz="1200" dirty="0">
                <a:solidFill>
                  <a:srgbClr val="C586C0"/>
                </a:solidFill>
                <a:latin typeface="Consolas" panose="020B0609020204030204" pitchFamily="49" charset="0"/>
              </a:rPr>
              <a:t>return</a:t>
            </a:r>
            <a:r>
              <a:rPr lang="en-US" altLang="zh-CN" sz="1200" dirty="0">
                <a:solidFill>
                  <a:srgbClr val="D4D4D4"/>
                </a:solidFill>
                <a:latin typeface="Consolas" panose="020B0609020204030204" pitchFamily="49" charset="0"/>
              </a:rPr>
              <a:t> </a:t>
            </a:r>
            <a:r>
              <a:rPr lang="en-US" altLang="zh-CN" sz="1200" dirty="0">
                <a:solidFill>
                  <a:srgbClr val="9CDCFE"/>
                </a:solidFill>
                <a:latin typeface="Consolas" panose="020B0609020204030204" pitchFamily="49" charset="0"/>
              </a:rPr>
              <a:t>l</a:t>
            </a:r>
            <a:r>
              <a:rPr lang="en-US" altLang="zh-CN" sz="1200" dirty="0">
                <a:solidFill>
                  <a:srgbClr val="D4D4D4"/>
                </a:solidFill>
                <a:latin typeface="Consolas" panose="020B0609020204030204" pitchFamily="49" charset="0"/>
              </a:rPr>
              <a:t>&lt;</a:t>
            </a:r>
            <a:r>
              <a:rPr lang="en-US" altLang="zh-CN" sz="1200" dirty="0" err="1">
                <a:solidFill>
                  <a:srgbClr val="9CDCFE"/>
                </a:solidFill>
                <a:latin typeface="Consolas" panose="020B0609020204030204" pitchFamily="49" charset="0"/>
              </a:rPr>
              <a:t>sec</a:t>
            </a:r>
            <a:r>
              <a:rPr lang="en-US" altLang="zh-CN" sz="1200" dirty="0" err="1">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l</a:t>
            </a:r>
            <a:r>
              <a:rPr lang="en-US" altLang="zh-CN" sz="1200" dirty="0">
                <a:solidFill>
                  <a:srgbClr val="D4D4D4"/>
                </a:solidFill>
                <a:latin typeface="Consolas" panose="020B0609020204030204" pitchFamily="49" charset="0"/>
              </a:rPr>
              <a:t>;</a:t>
            </a:r>
          </a:p>
          <a:p>
            <a:r>
              <a:rPr lang="en-US" altLang="zh-CN" sz="1200" dirty="0">
                <a:solidFill>
                  <a:srgbClr val="D4D4D4"/>
                </a:solidFill>
                <a:latin typeface="Consolas" panose="020B0609020204030204" pitchFamily="49" charset="0"/>
              </a:rPr>
              <a:t>        </a:t>
            </a:r>
            <a:r>
              <a:rPr lang="en-US" altLang="zh-CN" sz="1200" dirty="0">
                <a:solidFill>
                  <a:srgbClr val="C586C0"/>
                </a:solidFill>
                <a:latin typeface="Consolas" panose="020B0609020204030204" pitchFamily="49" charset="0"/>
              </a:rPr>
              <a:t>if</a:t>
            </a:r>
            <a:r>
              <a:rPr lang="en-US" altLang="zh-CN" sz="1200" dirty="0">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posr</a:t>
            </a:r>
            <a:r>
              <a:rPr lang="en-US" altLang="zh-CN" sz="1200" dirty="0">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sec</a:t>
            </a:r>
            <a:r>
              <a:rPr lang="en-US" altLang="zh-CN" sz="1200" dirty="0" err="1">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posr</a:t>
            </a:r>
            <a:r>
              <a:rPr lang="en-US" altLang="zh-CN" sz="1200" dirty="0">
                <a:solidFill>
                  <a:srgbClr val="D4D4D4"/>
                </a:solidFill>
                <a:latin typeface="Consolas" panose="020B0609020204030204" pitchFamily="49" charset="0"/>
              </a:rPr>
              <a:t>)</a:t>
            </a:r>
            <a:r>
              <a:rPr lang="en-US" altLang="zh-CN" sz="1200" dirty="0">
                <a:solidFill>
                  <a:srgbClr val="C586C0"/>
                </a:solidFill>
                <a:latin typeface="Consolas" panose="020B0609020204030204" pitchFamily="49" charset="0"/>
              </a:rPr>
              <a:t>return</a:t>
            </a:r>
            <a:r>
              <a:rPr lang="en-US" altLang="zh-CN" sz="1200" dirty="0">
                <a:solidFill>
                  <a:srgbClr val="D4D4D4"/>
                </a:solidFill>
                <a:latin typeface="Consolas" panose="020B0609020204030204" pitchFamily="49" charset="0"/>
              </a:rPr>
              <a:t> </a:t>
            </a:r>
            <a:r>
              <a:rPr lang="en-US" altLang="zh-CN" sz="1200" dirty="0">
                <a:solidFill>
                  <a:srgbClr val="9CDCFE"/>
                </a:solidFill>
                <a:latin typeface="Consolas" panose="020B0609020204030204" pitchFamily="49" charset="0"/>
              </a:rPr>
              <a:t>r</a:t>
            </a:r>
            <a:r>
              <a:rPr lang="en-US" altLang="zh-CN" sz="1200" dirty="0">
                <a:solidFill>
                  <a:srgbClr val="D4D4D4"/>
                </a:solidFill>
                <a:latin typeface="Consolas" panose="020B0609020204030204" pitchFamily="49" charset="0"/>
              </a:rPr>
              <a:t>&lt;</a:t>
            </a:r>
            <a:r>
              <a:rPr lang="en-US" altLang="zh-CN" sz="1200" dirty="0" err="1">
                <a:solidFill>
                  <a:srgbClr val="9CDCFE"/>
                </a:solidFill>
                <a:latin typeface="Consolas" panose="020B0609020204030204" pitchFamily="49" charset="0"/>
              </a:rPr>
              <a:t>sec</a:t>
            </a:r>
            <a:r>
              <a:rPr lang="en-US" altLang="zh-CN" sz="1200" dirty="0" err="1">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r</a:t>
            </a:r>
            <a:r>
              <a:rPr lang="en-US" altLang="zh-CN" sz="1200" dirty="0">
                <a:solidFill>
                  <a:srgbClr val="D4D4D4"/>
                </a:solidFill>
                <a:latin typeface="Consolas" panose="020B0609020204030204" pitchFamily="49" charset="0"/>
              </a:rPr>
              <a:t>;</a:t>
            </a:r>
          </a:p>
          <a:p>
            <a:r>
              <a:rPr lang="en-US" altLang="zh-CN" sz="1200" dirty="0">
                <a:solidFill>
                  <a:srgbClr val="D4D4D4"/>
                </a:solidFill>
                <a:latin typeface="Consolas" panose="020B0609020204030204" pitchFamily="49" charset="0"/>
              </a:rPr>
              <a:t>        </a:t>
            </a:r>
            <a:r>
              <a:rPr lang="en-US" altLang="zh-CN" sz="1200" dirty="0">
                <a:solidFill>
                  <a:srgbClr val="C586C0"/>
                </a:solidFill>
                <a:latin typeface="Consolas" panose="020B0609020204030204" pitchFamily="49" charset="0"/>
              </a:rPr>
              <a:t>return</a:t>
            </a:r>
            <a:r>
              <a:rPr lang="en-US" altLang="zh-CN" sz="1200" dirty="0">
                <a:solidFill>
                  <a:srgbClr val="D4D4D4"/>
                </a:solidFill>
                <a:latin typeface="Consolas" panose="020B0609020204030204" pitchFamily="49" charset="0"/>
              </a:rPr>
              <a:t> </a:t>
            </a:r>
            <a:r>
              <a:rPr lang="en-US" altLang="zh-CN" sz="1200" dirty="0">
                <a:solidFill>
                  <a:srgbClr val="9CDCFE"/>
                </a:solidFill>
                <a:latin typeface="Consolas" panose="020B0609020204030204" pitchFamily="49" charset="0"/>
              </a:rPr>
              <a:t>t</a:t>
            </a:r>
            <a:r>
              <a:rPr lang="en-US" altLang="zh-CN" sz="1200" dirty="0">
                <a:solidFill>
                  <a:srgbClr val="D4D4D4"/>
                </a:solidFill>
                <a:latin typeface="Consolas" panose="020B0609020204030204" pitchFamily="49" charset="0"/>
              </a:rPr>
              <a:t>&lt;</a:t>
            </a:r>
            <a:r>
              <a:rPr lang="en-US" altLang="zh-CN" sz="1200" dirty="0">
                <a:solidFill>
                  <a:srgbClr val="9CDCFE"/>
                </a:solidFill>
                <a:latin typeface="Consolas" panose="020B0609020204030204" pitchFamily="49" charset="0"/>
              </a:rPr>
              <a:t>sec</a:t>
            </a:r>
            <a:r>
              <a:rPr lang="en-US" altLang="zh-CN" sz="1200" dirty="0">
                <a:solidFill>
                  <a:srgbClr val="D4D4D4"/>
                </a:solidFill>
                <a:latin typeface="Consolas" panose="020B0609020204030204" pitchFamily="49" charset="0"/>
              </a:rPr>
              <a:t>.</a:t>
            </a:r>
            <a:r>
              <a:rPr lang="en-US" altLang="zh-CN" sz="1200" dirty="0">
                <a:solidFill>
                  <a:srgbClr val="9CDCFE"/>
                </a:solidFill>
                <a:latin typeface="Consolas" panose="020B0609020204030204" pitchFamily="49" charset="0"/>
              </a:rPr>
              <a:t>t</a:t>
            </a:r>
            <a:r>
              <a:rPr lang="en-US" altLang="zh-CN" sz="1200" dirty="0">
                <a:solidFill>
                  <a:srgbClr val="D4D4D4"/>
                </a:solidFill>
                <a:latin typeface="Consolas" panose="020B0609020204030204" pitchFamily="49" charset="0"/>
              </a:rPr>
              <a:t>;</a:t>
            </a:r>
          </a:p>
          <a:p>
            <a:r>
              <a:rPr lang="en-US" altLang="zh-CN" sz="1200" dirty="0">
                <a:solidFill>
                  <a:srgbClr val="D4D4D4"/>
                </a:solidFill>
                <a:latin typeface="Consolas" panose="020B0609020204030204" pitchFamily="49" charset="0"/>
              </a:rPr>
              <a:t>    }</a:t>
            </a:r>
          </a:p>
          <a:p>
            <a:r>
              <a:rPr lang="en-US" altLang="zh-CN" sz="1200" dirty="0">
                <a:solidFill>
                  <a:srgbClr val="D4D4D4"/>
                </a:solidFill>
                <a:latin typeface="Consolas" panose="020B0609020204030204" pitchFamily="49" charset="0"/>
              </a:rPr>
              <a:t>}</a:t>
            </a:r>
            <a:r>
              <a:rPr lang="en-US" altLang="zh-CN" sz="1200" dirty="0">
                <a:solidFill>
                  <a:srgbClr val="9CDCFE"/>
                </a:solidFill>
                <a:latin typeface="Consolas" panose="020B0609020204030204" pitchFamily="49" charset="0"/>
              </a:rPr>
              <a:t>q</a:t>
            </a:r>
            <a:r>
              <a:rPr lang="en-US" altLang="zh-CN" sz="1200" dirty="0">
                <a:solidFill>
                  <a:srgbClr val="D4D4D4"/>
                </a:solidFill>
                <a:latin typeface="Consolas" panose="020B0609020204030204" pitchFamily="49" charset="0"/>
              </a:rPr>
              <a:t>[</a:t>
            </a:r>
            <a:r>
              <a:rPr lang="en-US" altLang="zh-CN" sz="1200" dirty="0" err="1">
                <a:solidFill>
                  <a:srgbClr val="569CD6"/>
                </a:solidFill>
                <a:latin typeface="Consolas" panose="020B0609020204030204" pitchFamily="49" charset="0"/>
              </a:rPr>
              <a:t>maxn</a:t>
            </a:r>
            <a:r>
              <a:rPr lang="en-US" altLang="zh-CN" sz="1200" dirty="0">
                <a:solidFill>
                  <a:srgbClr val="D4D4D4"/>
                </a:solidFill>
                <a:latin typeface="Consolas" panose="020B0609020204030204" pitchFamily="49" charset="0"/>
              </a:rPr>
              <a:t>];</a:t>
            </a:r>
          </a:p>
          <a:p>
            <a:r>
              <a:rPr lang="en-US" altLang="zh-CN" sz="1200" dirty="0">
                <a:solidFill>
                  <a:srgbClr val="9CDCFE"/>
                </a:solidFill>
                <a:latin typeface="Consolas" panose="020B0609020204030204" pitchFamily="49" charset="0"/>
              </a:rPr>
              <a:t>q</a:t>
            </a:r>
            <a:r>
              <a:rPr lang="en-US" altLang="zh-CN" sz="1200" dirty="0">
                <a:solidFill>
                  <a:srgbClr val="D4D4D4"/>
                </a:solidFill>
                <a:latin typeface="Consolas" panose="020B0609020204030204" pitchFamily="49" charset="0"/>
              </a:rPr>
              <a:t>[</a:t>
            </a:r>
            <a:r>
              <a:rPr lang="en-US" altLang="zh-CN" sz="1200" dirty="0">
                <a:solidFill>
                  <a:srgbClr val="9CDCFE"/>
                </a:solidFill>
                <a:latin typeface="Consolas" panose="020B0609020204030204" pitchFamily="49" charset="0"/>
              </a:rPr>
              <a:t>tot</a:t>
            </a:r>
            <a:r>
              <a:rPr lang="en-US" altLang="zh-CN" sz="1200" dirty="0">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posl</a:t>
            </a:r>
            <a:r>
              <a:rPr lang="en-US" altLang="zh-CN" sz="1200" dirty="0">
                <a:solidFill>
                  <a:srgbClr val="D4D4D4"/>
                </a:solidFill>
                <a:latin typeface="Consolas" panose="020B0609020204030204" pitchFamily="49" charset="0"/>
              </a:rPr>
              <a:t>=</a:t>
            </a:r>
            <a:r>
              <a:rPr lang="en-US" altLang="zh-CN" sz="1200" dirty="0">
                <a:solidFill>
                  <a:srgbClr val="9CDCFE"/>
                </a:solidFill>
                <a:latin typeface="Consolas" panose="020B0609020204030204" pitchFamily="49" charset="0"/>
              </a:rPr>
              <a:t>q</a:t>
            </a:r>
            <a:r>
              <a:rPr lang="en-US" altLang="zh-CN" sz="1200" dirty="0">
                <a:solidFill>
                  <a:srgbClr val="D4D4D4"/>
                </a:solidFill>
                <a:latin typeface="Consolas" panose="020B0609020204030204" pitchFamily="49" charset="0"/>
              </a:rPr>
              <a:t>[</a:t>
            </a:r>
            <a:r>
              <a:rPr lang="en-US" altLang="zh-CN" sz="1200" dirty="0">
                <a:solidFill>
                  <a:srgbClr val="9CDCFE"/>
                </a:solidFill>
                <a:latin typeface="Consolas" panose="020B0609020204030204" pitchFamily="49" charset="0"/>
              </a:rPr>
              <a:t>tot</a:t>
            </a:r>
            <a:r>
              <a:rPr lang="en-US" altLang="zh-CN" sz="1200" dirty="0">
                <a:solidFill>
                  <a:srgbClr val="D4D4D4"/>
                </a:solidFill>
                <a:latin typeface="Consolas" panose="020B0609020204030204" pitchFamily="49" charset="0"/>
              </a:rPr>
              <a:t>].</a:t>
            </a:r>
            <a:r>
              <a:rPr lang="en-US" altLang="zh-CN" sz="1200" dirty="0">
                <a:solidFill>
                  <a:srgbClr val="9CDCFE"/>
                </a:solidFill>
                <a:latin typeface="Consolas" panose="020B0609020204030204" pitchFamily="49" charset="0"/>
              </a:rPr>
              <a:t>l</a:t>
            </a:r>
            <a:r>
              <a:rPr lang="en-US" altLang="zh-CN" sz="1200" dirty="0">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block_size</a:t>
            </a:r>
            <a:r>
              <a:rPr lang="en-US" altLang="zh-CN" sz="1200" dirty="0">
                <a:solidFill>
                  <a:srgbClr val="D4D4D4"/>
                </a:solidFill>
                <a:latin typeface="Consolas" panose="020B0609020204030204" pitchFamily="49" charset="0"/>
              </a:rPr>
              <a:t>;</a:t>
            </a:r>
          </a:p>
          <a:p>
            <a:r>
              <a:rPr lang="en-US" altLang="zh-CN" sz="1200" dirty="0">
                <a:solidFill>
                  <a:srgbClr val="9CDCFE"/>
                </a:solidFill>
                <a:latin typeface="Consolas" panose="020B0609020204030204" pitchFamily="49" charset="0"/>
              </a:rPr>
              <a:t>q</a:t>
            </a:r>
            <a:r>
              <a:rPr lang="en-US" altLang="zh-CN" sz="1200" dirty="0">
                <a:solidFill>
                  <a:srgbClr val="D4D4D4"/>
                </a:solidFill>
                <a:latin typeface="Consolas" panose="020B0609020204030204" pitchFamily="49" charset="0"/>
              </a:rPr>
              <a:t>[</a:t>
            </a:r>
            <a:r>
              <a:rPr lang="en-US" altLang="zh-CN" sz="1200" dirty="0">
                <a:solidFill>
                  <a:srgbClr val="9CDCFE"/>
                </a:solidFill>
                <a:latin typeface="Consolas" panose="020B0609020204030204" pitchFamily="49" charset="0"/>
              </a:rPr>
              <a:t>tot</a:t>
            </a:r>
            <a:r>
              <a:rPr lang="en-US" altLang="zh-CN" sz="1200" dirty="0">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posr</a:t>
            </a:r>
            <a:r>
              <a:rPr lang="en-US" altLang="zh-CN" sz="1200" dirty="0">
                <a:solidFill>
                  <a:srgbClr val="D4D4D4"/>
                </a:solidFill>
                <a:latin typeface="Consolas" panose="020B0609020204030204" pitchFamily="49" charset="0"/>
              </a:rPr>
              <a:t>=</a:t>
            </a:r>
            <a:r>
              <a:rPr lang="en-US" altLang="zh-CN" sz="1200" dirty="0">
                <a:solidFill>
                  <a:srgbClr val="9CDCFE"/>
                </a:solidFill>
                <a:latin typeface="Consolas" panose="020B0609020204030204" pitchFamily="49" charset="0"/>
              </a:rPr>
              <a:t>q</a:t>
            </a:r>
            <a:r>
              <a:rPr lang="en-US" altLang="zh-CN" sz="1200" dirty="0">
                <a:solidFill>
                  <a:srgbClr val="D4D4D4"/>
                </a:solidFill>
                <a:latin typeface="Consolas" panose="020B0609020204030204" pitchFamily="49" charset="0"/>
              </a:rPr>
              <a:t>[</a:t>
            </a:r>
            <a:r>
              <a:rPr lang="en-US" altLang="zh-CN" sz="1200" dirty="0">
                <a:solidFill>
                  <a:srgbClr val="9CDCFE"/>
                </a:solidFill>
                <a:latin typeface="Consolas" panose="020B0609020204030204" pitchFamily="49" charset="0"/>
              </a:rPr>
              <a:t>tot</a:t>
            </a:r>
            <a:r>
              <a:rPr lang="en-US" altLang="zh-CN" sz="1200" dirty="0">
                <a:solidFill>
                  <a:srgbClr val="D4D4D4"/>
                </a:solidFill>
                <a:latin typeface="Consolas" panose="020B0609020204030204" pitchFamily="49" charset="0"/>
              </a:rPr>
              <a:t>].</a:t>
            </a:r>
            <a:r>
              <a:rPr lang="en-US" altLang="zh-CN" sz="1200" dirty="0">
                <a:solidFill>
                  <a:srgbClr val="9CDCFE"/>
                </a:solidFill>
                <a:latin typeface="Consolas" panose="020B0609020204030204" pitchFamily="49" charset="0"/>
              </a:rPr>
              <a:t>r</a:t>
            </a:r>
            <a:r>
              <a:rPr lang="en-US" altLang="zh-CN" sz="1200" dirty="0">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block_size</a:t>
            </a:r>
            <a:r>
              <a:rPr lang="en-US" altLang="zh-CN" sz="1200" dirty="0">
                <a:solidFill>
                  <a:srgbClr val="D4D4D4"/>
                </a:solidFill>
                <a:latin typeface="Consolas" panose="020B0609020204030204" pitchFamily="49" charset="0"/>
              </a:rPr>
              <a:t>;</a:t>
            </a:r>
            <a:endParaRPr lang="en-US" altLang="zh-CN" sz="1200" dirty="0">
              <a:solidFill>
                <a:srgbClr val="569CD6"/>
              </a:solidFill>
              <a:latin typeface="Consolas" panose="020B0609020204030204" pitchFamily="49" charset="0"/>
            </a:endParaRPr>
          </a:p>
          <a:p>
            <a:endParaRPr lang="en-US" altLang="zh-CN" sz="1200" b="0" dirty="0">
              <a:solidFill>
                <a:srgbClr val="D4D4D4"/>
              </a:solidFill>
              <a:effectLst/>
              <a:latin typeface="Consolas" panose="020B0609020204030204" pitchFamily="49" charset="0"/>
            </a:endParaRPr>
          </a:p>
        </p:txBody>
      </p:sp>
      <p:pic>
        <p:nvPicPr>
          <p:cNvPr id="5" name="图片 4">
            <a:extLst>
              <a:ext uri="{FF2B5EF4-FFF2-40B4-BE49-F238E27FC236}">
                <a16:creationId xmlns:a16="http://schemas.microsoft.com/office/drawing/2014/main" id="{77A9090A-61E0-484C-8FE6-C725E19E6E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297954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3C0943E-35A3-48A5-875B-920676417DC0}"/>
              </a:ext>
            </a:extLst>
          </p:cNvPr>
          <p:cNvSpPr/>
          <p:nvPr/>
        </p:nvSpPr>
        <p:spPr>
          <a:xfrm>
            <a:off x="-106325" y="1694587"/>
            <a:ext cx="6709144" cy="2031325"/>
          </a:xfrm>
          <a:prstGeom prst="rect">
            <a:avLst/>
          </a:prstGeom>
        </p:spPr>
        <p:txBody>
          <a:bodyPr wrap="square">
            <a:spAutoFit/>
          </a:bodyPr>
          <a:lstStyle/>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while</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l</a:t>
            </a:r>
            <a:r>
              <a:rPr lang="en-US" altLang="zh-CN" dirty="0">
                <a:solidFill>
                  <a:srgbClr val="D4D4D4"/>
                </a:solidFill>
                <a:latin typeface="Consolas" panose="020B0609020204030204" pitchFamily="49" charset="0"/>
              </a:rPr>
              <a:t>&gt;</a:t>
            </a:r>
            <a:r>
              <a:rPr lang="en-US" altLang="zh-CN" dirty="0">
                <a:solidFill>
                  <a:srgbClr val="9CDCFE"/>
                </a:solidFill>
                <a:latin typeface="Consolas" panose="020B0609020204030204" pitchFamily="49" charset="0"/>
              </a:rPr>
              <a:t>q</a:t>
            </a:r>
            <a:r>
              <a:rPr lang="en-US" altLang="zh-CN" dirty="0">
                <a:solidFill>
                  <a:srgbClr val="D4D4D4"/>
                </a:solidFill>
                <a:latin typeface="Consolas" panose="020B0609020204030204" pitchFamily="49" charset="0"/>
              </a:rPr>
              <a:t>[</a:t>
            </a:r>
            <a:r>
              <a:rPr lang="en-US" altLang="zh-CN" dirty="0" err="1">
                <a:solidFill>
                  <a:srgbClr val="9CDCFE"/>
                </a:solidFill>
                <a:latin typeface="Consolas" panose="020B0609020204030204" pitchFamily="49" charset="0"/>
              </a:rPr>
              <a:t>i</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l</a:t>
            </a:r>
            <a:r>
              <a:rPr lang="en-US" altLang="zh-CN" dirty="0">
                <a:solidFill>
                  <a:srgbClr val="D4D4D4"/>
                </a:solidFill>
                <a:latin typeface="Consolas" panose="020B0609020204030204" pitchFamily="49" charset="0"/>
              </a:rPr>
              <a:t>)</a:t>
            </a:r>
            <a:r>
              <a:rPr lang="en-US" altLang="zh-CN" dirty="0">
                <a:solidFill>
                  <a:srgbClr val="DCDCAA"/>
                </a:solidFill>
                <a:latin typeface="Consolas" panose="020B0609020204030204" pitchFamily="49" charset="0"/>
              </a:rPr>
              <a:t>add</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color</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l</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while</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r</a:t>
            </a:r>
            <a:r>
              <a:rPr lang="en-US" altLang="zh-CN" dirty="0">
                <a:solidFill>
                  <a:srgbClr val="D4D4D4"/>
                </a:solidFill>
                <a:latin typeface="Consolas" panose="020B0609020204030204" pitchFamily="49" charset="0"/>
              </a:rPr>
              <a:t>&lt;</a:t>
            </a:r>
            <a:r>
              <a:rPr lang="en-US" altLang="zh-CN" dirty="0">
                <a:solidFill>
                  <a:srgbClr val="9CDCFE"/>
                </a:solidFill>
                <a:latin typeface="Consolas" panose="020B0609020204030204" pitchFamily="49" charset="0"/>
              </a:rPr>
              <a:t>q</a:t>
            </a:r>
            <a:r>
              <a:rPr lang="en-US" altLang="zh-CN" dirty="0">
                <a:solidFill>
                  <a:srgbClr val="D4D4D4"/>
                </a:solidFill>
                <a:latin typeface="Consolas" panose="020B0609020204030204" pitchFamily="49" charset="0"/>
              </a:rPr>
              <a:t>[</a:t>
            </a:r>
            <a:r>
              <a:rPr lang="en-US" altLang="zh-CN" dirty="0" err="1">
                <a:solidFill>
                  <a:srgbClr val="9CDCFE"/>
                </a:solidFill>
                <a:latin typeface="Consolas" panose="020B0609020204030204" pitchFamily="49" charset="0"/>
              </a:rPr>
              <a:t>i</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r</a:t>
            </a:r>
            <a:r>
              <a:rPr lang="en-US" altLang="zh-CN" dirty="0">
                <a:solidFill>
                  <a:srgbClr val="D4D4D4"/>
                </a:solidFill>
                <a:latin typeface="Consolas" panose="020B0609020204030204" pitchFamily="49" charset="0"/>
              </a:rPr>
              <a:t>)</a:t>
            </a:r>
            <a:r>
              <a:rPr lang="en-US" altLang="zh-CN" dirty="0">
                <a:solidFill>
                  <a:srgbClr val="DCDCAA"/>
                </a:solidFill>
                <a:latin typeface="Consolas" panose="020B0609020204030204" pitchFamily="49" charset="0"/>
              </a:rPr>
              <a:t>add</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color</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r</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while</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l</a:t>
            </a:r>
            <a:r>
              <a:rPr lang="en-US" altLang="zh-CN" dirty="0">
                <a:solidFill>
                  <a:srgbClr val="D4D4D4"/>
                </a:solidFill>
                <a:latin typeface="Consolas" panose="020B0609020204030204" pitchFamily="49" charset="0"/>
              </a:rPr>
              <a:t>&lt;</a:t>
            </a:r>
            <a:r>
              <a:rPr lang="en-US" altLang="zh-CN" dirty="0">
                <a:solidFill>
                  <a:srgbClr val="9CDCFE"/>
                </a:solidFill>
                <a:latin typeface="Consolas" panose="020B0609020204030204" pitchFamily="49" charset="0"/>
              </a:rPr>
              <a:t>q</a:t>
            </a:r>
            <a:r>
              <a:rPr lang="en-US" altLang="zh-CN" dirty="0">
                <a:solidFill>
                  <a:srgbClr val="D4D4D4"/>
                </a:solidFill>
                <a:latin typeface="Consolas" panose="020B0609020204030204" pitchFamily="49" charset="0"/>
              </a:rPr>
              <a:t>[</a:t>
            </a:r>
            <a:r>
              <a:rPr lang="en-US" altLang="zh-CN" dirty="0" err="1">
                <a:solidFill>
                  <a:srgbClr val="9CDCFE"/>
                </a:solidFill>
                <a:latin typeface="Consolas" panose="020B0609020204030204" pitchFamily="49" charset="0"/>
              </a:rPr>
              <a:t>i</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l</a:t>
            </a:r>
            <a:r>
              <a:rPr lang="en-US" altLang="zh-CN" dirty="0">
                <a:solidFill>
                  <a:srgbClr val="D4D4D4"/>
                </a:solidFill>
                <a:latin typeface="Consolas" panose="020B0609020204030204" pitchFamily="49" charset="0"/>
              </a:rPr>
              <a:t>)</a:t>
            </a:r>
            <a:r>
              <a:rPr lang="en-US" altLang="zh-CN" dirty="0">
                <a:solidFill>
                  <a:srgbClr val="DCDCAA"/>
                </a:solidFill>
                <a:latin typeface="Consolas" panose="020B0609020204030204" pitchFamily="49" charset="0"/>
              </a:rPr>
              <a:t>del</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color</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l</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while</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r</a:t>
            </a:r>
            <a:r>
              <a:rPr lang="en-US" altLang="zh-CN" dirty="0">
                <a:solidFill>
                  <a:srgbClr val="D4D4D4"/>
                </a:solidFill>
                <a:latin typeface="Consolas" panose="020B0609020204030204" pitchFamily="49" charset="0"/>
              </a:rPr>
              <a:t>&gt;</a:t>
            </a:r>
            <a:r>
              <a:rPr lang="en-US" altLang="zh-CN" dirty="0">
                <a:solidFill>
                  <a:srgbClr val="9CDCFE"/>
                </a:solidFill>
                <a:latin typeface="Consolas" panose="020B0609020204030204" pitchFamily="49" charset="0"/>
              </a:rPr>
              <a:t>q</a:t>
            </a:r>
            <a:r>
              <a:rPr lang="en-US" altLang="zh-CN" dirty="0">
                <a:solidFill>
                  <a:srgbClr val="D4D4D4"/>
                </a:solidFill>
                <a:latin typeface="Consolas" panose="020B0609020204030204" pitchFamily="49" charset="0"/>
              </a:rPr>
              <a:t>[</a:t>
            </a:r>
            <a:r>
              <a:rPr lang="en-US" altLang="zh-CN" dirty="0" err="1">
                <a:solidFill>
                  <a:srgbClr val="9CDCFE"/>
                </a:solidFill>
                <a:latin typeface="Consolas" panose="020B0609020204030204" pitchFamily="49" charset="0"/>
              </a:rPr>
              <a:t>i</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r</a:t>
            </a:r>
            <a:r>
              <a:rPr lang="en-US" altLang="zh-CN" dirty="0">
                <a:solidFill>
                  <a:srgbClr val="D4D4D4"/>
                </a:solidFill>
                <a:latin typeface="Consolas" panose="020B0609020204030204" pitchFamily="49" charset="0"/>
              </a:rPr>
              <a:t>)</a:t>
            </a:r>
            <a:r>
              <a:rPr lang="en-US" altLang="zh-CN" dirty="0">
                <a:solidFill>
                  <a:srgbClr val="DCDCAA"/>
                </a:solidFill>
                <a:latin typeface="Consolas" panose="020B0609020204030204" pitchFamily="49" charset="0"/>
              </a:rPr>
              <a:t>del</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color</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r</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while</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t</a:t>
            </a:r>
            <a:r>
              <a:rPr lang="en-US" altLang="zh-CN" dirty="0">
                <a:solidFill>
                  <a:srgbClr val="D4D4D4"/>
                </a:solidFill>
                <a:latin typeface="Consolas" panose="020B0609020204030204" pitchFamily="49" charset="0"/>
              </a:rPr>
              <a:t>&lt;</a:t>
            </a:r>
            <a:r>
              <a:rPr lang="en-US" altLang="zh-CN" dirty="0">
                <a:solidFill>
                  <a:srgbClr val="9CDCFE"/>
                </a:solidFill>
                <a:latin typeface="Consolas" panose="020B0609020204030204" pitchFamily="49" charset="0"/>
              </a:rPr>
              <a:t>q</a:t>
            </a:r>
            <a:r>
              <a:rPr lang="en-US" altLang="zh-CN" dirty="0">
                <a:solidFill>
                  <a:srgbClr val="D4D4D4"/>
                </a:solidFill>
                <a:latin typeface="Consolas" panose="020B0609020204030204" pitchFamily="49" charset="0"/>
              </a:rPr>
              <a:t>[</a:t>
            </a:r>
            <a:r>
              <a:rPr lang="en-US" altLang="zh-CN" dirty="0" err="1">
                <a:solidFill>
                  <a:srgbClr val="9CDCFE"/>
                </a:solidFill>
                <a:latin typeface="Consolas" panose="020B0609020204030204" pitchFamily="49" charset="0"/>
              </a:rPr>
              <a:t>i</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t</a:t>
            </a:r>
            <a:r>
              <a:rPr lang="en-US" altLang="zh-CN" dirty="0">
                <a:solidFill>
                  <a:srgbClr val="D4D4D4"/>
                </a:solidFill>
                <a:latin typeface="Consolas" panose="020B0609020204030204" pitchFamily="49" charset="0"/>
              </a:rPr>
              <a:t>)</a:t>
            </a:r>
            <a:r>
              <a:rPr lang="en-US" altLang="zh-CN" dirty="0">
                <a:solidFill>
                  <a:srgbClr val="DCDCAA"/>
                </a:solidFill>
                <a:latin typeface="Consolas" panose="020B0609020204030204" pitchFamily="49" charset="0"/>
              </a:rPr>
              <a:t>work</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t</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while</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t</a:t>
            </a:r>
            <a:r>
              <a:rPr lang="en-US" altLang="zh-CN" dirty="0">
                <a:solidFill>
                  <a:srgbClr val="D4D4D4"/>
                </a:solidFill>
                <a:latin typeface="Consolas" panose="020B0609020204030204" pitchFamily="49" charset="0"/>
              </a:rPr>
              <a:t>&gt;</a:t>
            </a:r>
            <a:r>
              <a:rPr lang="en-US" altLang="zh-CN" dirty="0">
                <a:solidFill>
                  <a:srgbClr val="9CDCFE"/>
                </a:solidFill>
                <a:latin typeface="Consolas" panose="020B0609020204030204" pitchFamily="49" charset="0"/>
              </a:rPr>
              <a:t>q</a:t>
            </a:r>
            <a:r>
              <a:rPr lang="en-US" altLang="zh-CN" dirty="0">
                <a:solidFill>
                  <a:srgbClr val="D4D4D4"/>
                </a:solidFill>
                <a:latin typeface="Consolas" panose="020B0609020204030204" pitchFamily="49" charset="0"/>
              </a:rPr>
              <a:t>[</a:t>
            </a:r>
            <a:r>
              <a:rPr lang="en-US" altLang="zh-CN" dirty="0" err="1">
                <a:solidFill>
                  <a:srgbClr val="9CDCFE"/>
                </a:solidFill>
                <a:latin typeface="Consolas" panose="020B0609020204030204" pitchFamily="49" charset="0"/>
              </a:rPr>
              <a:t>i</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t</a:t>
            </a:r>
            <a:r>
              <a:rPr lang="en-US" altLang="zh-CN" dirty="0">
                <a:solidFill>
                  <a:srgbClr val="D4D4D4"/>
                </a:solidFill>
                <a:latin typeface="Consolas" panose="020B0609020204030204" pitchFamily="49" charset="0"/>
              </a:rPr>
              <a:t>)</a:t>
            </a:r>
            <a:r>
              <a:rPr lang="en-US" altLang="zh-CN" dirty="0">
                <a:solidFill>
                  <a:srgbClr val="DCDCAA"/>
                </a:solidFill>
                <a:latin typeface="Consolas" panose="020B0609020204030204" pitchFamily="49" charset="0"/>
              </a:rPr>
              <a:t>work</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t</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 </a:t>
            </a:r>
            <a:r>
              <a:rPr lang="zh-CN" altLang="en-US" dirty="0">
                <a:solidFill>
                  <a:srgbClr val="D4D4D4"/>
                </a:solidFill>
                <a:latin typeface="Consolas" panose="020B0609020204030204" pitchFamily="49" charset="0"/>
              </a:rPr>
              <a:t>值得注意，</a:t>
            </a:r>
            <a:r>
              <a:rPr lang="en-US" altLang="zh-CN" dirty="0">
                <a:solidFill>
                  <a:srgbClr val="D4D4D4"/>
                </a:solidFill>
                <a:latin typeface="Consolas" panose="020B0609020204030204" pitchFamily="49" charset="0"/>
              </a:rPr>
              <a:t>t</a:t>
            </a:r>
            <a:r>
              <a:rPr lang="zh-CN" altLang="en-US" dirty="0">
                <a:solidFill>
                  <a:srgbClr val="D4D4D4"/>
                </a:solidFill>
                <a:latin typeface="Consolas" panose="020B0609020204030204" pitchFamily="49" charset="0"/>
              </a:rPr>
              <a:t>要初始化为</a:t>
            </a:r>
            <a:r>
              <a:rPr lang="en-US" altLang="zh-CN" dirty="0">
                <a:solidFill>
                  <a:srgbClr val="D4D4D4"/>
                </a:solidFill>
                <a:latin typeface="Consolas" panose="020B0609020204030204" pitchFamily="49" charset="0"/>
              </a:rPr>
              <a:t>0</a:t>
            </a:r>
          </a:p>
        </p:txBody>
      </p:sp>
      <p:sp>
        <p:nvSpPr>
          <p:cNvPr id="4" name="矩形 3">
            <a:extLst>
              <a:ext uri="{FF2B5EF4-FFF2-40B4-BE49-F238E27FC236}">
                <a16:creationId xmlns:a16="http://schemas.microsoft.com/office/drawing/2014/main" id="{7A606ADD-137E-4F72-8DAC-F4D23FE2B162}"/>
              </a:ext>
            </a:extLst>
          </p:cNvPr>
          <p:cNvSpPr/>
          <p:nvPr/>
        </p:nvSpPr>
        <p:spPr>
          <a:xfrm>
            <a:off x="824023" y="981970"/>
            <a:ext cx="5778796" cy="418191"/>
          </a:xfrm>
          <a:prstGeom prst="rect">
            <a:avLst/>
          </a:prstGeom>
        </p:spPr>
        <p:txBody>
          <a:bodyPr wrap="square">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原来的</a:t>
            </a:r>
            <a:r>
              <a:rPr lang="en-US" altLang="zh-CN" sz="1600" dirty="0">
                <a:solidFill>
                  <a:schemeClr val="bg1"/>
                </a:solidFill>
                <a:latin typeface="微软雅黑" panose="020B0503020204020204" pitchFamily="34" charset="-122"/>
                <a:ea typeface="微软雅黑" panose="020B0503020204020204" pitchFamily="34" charset="-122"/>
              </a:rPr>
              <a:t>l, r </a:t>
            </a:r>
            <a:r>
              <a:rPr lang="zh-CN" altLang="en-US" sz="1600" dirty="0">
                <a:solidFill>
                  <a:schemeClr val="bg1"/>
                </a:solidFill>
                <a:latin typeface="微软雅黑" panose="020B0503020204020204" pitchFamily="34" charset="-122"/>
                <a:ea typeface="微软雅黑" panose="020B0503020204020204" pitchFamily="34" charset="-122"/>
              </a:rPr>
              <a:t>移动，就变成了三维</a:t>
            </a:r>
            <a:r>
              <a:rPr lang="en-US" altLang="zh-CN" sz="1600" dirty="0">
                <a:solidFill>
                  <a:schemeClr val="bg1"/>
                </a:solidFill>
                <a:latin typeface="微软雅黑" panose="020B0503020204020204" pitchFamily="34" charset="-122"/>
                <a:ea typeface="微软雅黑" panose="020B0503020204020204" pitchFamily="34" charset="-122"/>
              </a:rPr>
              <a:t>l</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r</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t </a:t>
            </a:r>
            <a:r>
              <a:rPr lang="zh-CN" altLang="en-US" sz="1600" dirty="0">
                <a:solidFill>
                  <a:schemeClr val="bg1"/>
                </a:solidFill>
                <a:latin typeface="微软雅黑" panose="020B0503020204020204" pitchFamily="34" charset="-122"/>
                <a:ea typeface="微软雅黑" panose="020B0503020204020204" pitchFamily="34" charset="-122"/>
              </a:rPr>
              <a:t>的移动</a:t>
            </a:r>
            <a:endParaRPr lang="en-US" altLang="zh-CN" sz="1600" dirty="0">
              <a:solidFill>
                <a:schemeClr val="bg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D1BB8435-0B06-4BA1-8E73-E9C089C5D9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875448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2FCC714F-4A9F-41CC-B1B6-F738B5534F02}"/>
                  </a:ext>
                </a:extLst>
              </p:cNvPr>
              <p:cNvSpPr txBox="1"/>
              <p:nvPr/>
            </p:nvSpPr>
            <p:spPr>
              <a:xfrm>
                <a:off x="638437" y="1143555"/>
                <a:ext cx="5988691" cy="283219"/>
              </a:xfrm>
              <a:prstGeom prst="rect">
                <a:avLst/>
              </a:prstGeom>
              <a:noFill/>
            </p:spPr>
            <p:txBody>
              <a:bodyPr wrap="none" lIns="0" tIns="0" rIns="0" bIns="0" rtlCol="0">
                <a:spAutoFit/>
              </a:bodyPr>
              <a:lstStyle/>
              <a:p>
                <a14:m>
                  <m:oMath xmlns:m="http://schemas.openxmlformats.org/officeDocument/2006/math">
                    <m:sSup>
                      <m:sSupPr>
                        <m:ctrlPr>
                          <a:rPr lang="en-US" altLang="zh-CN" b="1" i="1">
                            <a:solidFill>
                              <a:schemeClr val="bg1"/>
                            </a:solidFill>
                            <a:latin typeface="Cambria Math" panose="02040503050406030204" pitchFamily="18" charset="0"/>
                          </a:rPr>
                        </m:ctrlPr>
                      </m:sSupPr>
                      <m:e>
                        <m:r>
                          <a:rPr lang="zh-CN" altLang="en-US" b="1" i="1">
                            <a:solidFill>
                              <a:schemeClr val="bg1"/>
                            </a:solidFill>
                            <a:latin typeface="Cambria Math" panose="02040503050406030204" pitchFamily="18" charset="0"/>
                          </a:rPr>
                          <m:t>我们假设块大小为</m:t>
                        </m:r>
                        <m:r>
                          <a:rPr lang="en-US" altLang="zh-CN" b="1" i="1">
                            <a:solidFill>
                              <a:schemeClr val="bg1"/>
                            </a:solidFill>
                            <a:latin typeface="Cambria Math" panose="02040503050406030204" pitchFamily="18" charset="0"/>
                          </a:rPr>
                          <m:t>𝒏</m:t>
                        </m:r>
                      </m:e>
                      <m:sup>
                        <m:r>
                          <a:rPr lang="en-US" altLang="zh-CN" b="1" i="1">
                            <a:solidFill>
                              <a:schemeClr val="bg1"/>
                            </a:solidFill>
                            <a:latin typeface="Cambria Math" panose="02040503050406030204" pitchFamily="18" charset="0"/>
                          </a:rPr>
                          <m:t>𝒙</m:t>
                        </m:r>
                      </m:sup>
                    </m:sSup>
                    <m:r>
                      <a:rPr lang="en-US" altLang="zh-CN" b="1" i="1">
                        <a:solidFill>
                          <a:schemeClr val="bg1"/>
                        </a:solidFill>
                        <a:latin typeface="Cambria Math" panose="02040503050406030204" pitchFamily="18" charset="0"/>
                      </a:rPr>
                      <m:t>,  </m:t>
                    </m:r>
                    <m:r>
                      <a:rPr lang="en-US" altLang="zh-CN" b="1" i="1">
                        <a:solidFill>
                          <a:schemeClr val="bg1"/>
                        </a:solidFill>
                        <a:latin typeface="Cambria Math" panose="02040503050406030204" pitchFamily="18" charset="0"/>
                      </a:rPr>
                      <m:t>𝒏</m:t>
                    </m:r>
                    <m:r>
                      <a:rPr lang="en-US" altLang="zh-CN" b="1" i="1">
                        <a:solidFill>
                          <a:schemeClr val="bg1"/>
                        </a:solidFill>
                        <a:latin typeface="Cambria Math" panose="02040503050406030204" pitchFamily="18" charset="0"/>
                      </a:rPr>
                      <m:t>,  </m:t>
                    </m:r>
                    <m:r>
                      <a:rPr lang="en-US" altLang="zh-CN" b="1" i="1">
                        <a:solidFill>
                          <a:schemeClr val="bg1"/>
                        </a:solidFill>
                        <a:latin typeface="Cambria Math" panose="02040503050406030204" pitchFamily="18" charset="0"/>
                      </a:rPr>
                      <m:t>𝒎</m:t>
                    </m:r>
                    <m:r>
                      <a:rPr lang="en-US" altLang="zh-CN" b="1" i="1">
                        <a:solidFill>
                          <a:schemeClr val="bg1"/>
                        </a:solidFill>
                        <a:latin typeface="Cambria Math" panose="02040503050406030204" pitchFamily="18" charset="0"/>
                      </a:rPr>
                      <m:t>,  </m:t>
                    </m:r>
                    <m:r>
                      <a:rPr lang="en-US" altLang="zh-CN" b="1">
                        <a:solidFill>
                          <a:schemeClr val="bg1"/>
                        </a:solidFill>
                        <a:latin typeface="Cambria Math" panose="02040503050406030204" pitchFamily="18" charset="0"/>
                      </a:rPr>
                      <m:t>𝐭</m:t>
                    </m:r>
                    <m:r>
                      <a:rPr lang="en-US" altLang="zh-CN" b="1">
                        <a:solidFill>
                          <a:schemeClr val="bg1"/>
                        </a:solidFill>
                        <a:latin typeface="Cambria Math" panose="02040503050406030204" pitchFamily="18" charset="0"/>
                      </a:rPr>
                      <m:t> </m:t>
                    </m:r>
                    <m:r>
                      <a:rPr lang="zh-CN" altLang="en-US" b="1" i="1">
                        <a:solidFill>
                          <a:schemeClr val="bg1"/>
                        </a:solidFill>
                        <a:latin typeface="Cambria Math" panose="02040503050406030204" pitchFamily="18" charset="0"/>
                      </a:rPr>
                      <m:t>同阶，那么块的数量为</m:t>
                    </m:r>
                    <m:sSup>
                      <m:sSupPr>
                        <m:ctrlPr>
                          <a:rPr lang="en-US" altLang="zh-CN" b="1" i="1">
                            <a:solidFill>
                              <a:schemeClr val="bg1"/>
                            </a:solidFill>
                            <a:latin typeface="Cambria Math" panose="02040503050406030204" pitchFamily="18" charset="0"/>
                          </a:rPr>
                        </m:ctrlPr>
                      </m:sSupPr>
                      <m:e>
                        <m:r>
                          <a:rPr lang="en-US" altLang="zh-CN" b="1" i="1">
                            <a:solidFill>
                              <a:schemeClr val="bg1"/>
                            </a:solidFill>
                            <a:latin typeface="Cambria Math" panose="02040503050406030204" pitchFamily="18" charset="0"/>
                          </a:rPr>
                          <m:t>𝒏</m:t>
                        </m:r>
                      </m:e>
                      <m:sup>
                        <m:r>
                          <a:rPr lang="en-US" altLang="zh-CN" b="1" i="1">
                            <a:solidFill>
                              <a:schemeClr val="bg1"/>
                            </a:solidFill>
                            <a:latin typeface="Cambria Math" panose="02040503050406030204" pitchFamily="18" charset="0"/>
                          </a:rPr>
                          <m:t>𝟏</m:t>
                        </m:r>
                        <m:r>
                          <a:rPr lang="en-US" altLang="zh-CN" b="1" i="1">
                            <a:solidFill>
                              <a:schemeClr val="bg1"/>
                            </a:solidFill>
                            <a:latin typeface="Cambria Math" panose="02040503050406030204" pitchFamily="18" charset="0"/>
                          </a:rPr>
                          <m:t>−</m:t>
                        </m:r>
                        <m:r>
                          <a:rPr lang="en-US" altLang="zh-CN" b="1" i="1">
                            <a:solidFill>
                              <a:schemeClr val="bg1"/>
                            </a:solidFill>
                            <a:latin typeface="Cambria Math" panose="02040503050406030204" pitchFamily="18" charset="0"/>
                          </a:rPr>
                          <m:t>𝒙</m:t>
                        </m:r>
                      </m:sup>
                    </m:sSup>
                    <m:r>
                      <a:rPr lang="en-US" altLang="zh-CN" b="1" i="1">
                        <a:solidFill>
                          <a:schemeClr val="bg1"/>
                        </a:solidFill>
                        <a:latin typeface="Cambria Math" panose="02040503050406030204" pitchFamily="18" charset="0"/>
                      </a:rPr>
                      <m:t> </m:t>
                    </m:r>
                  </m:oMath>
                </a14:m>
                <a:r>
                  <a:rPr lang="zh-CN" altLang="en-US" b="1" dirty="0">
                    <a:solidFill>
                      <a:schemeClr val="bg1"/>
                    </a:solidFill>
                  </a:rPr>
                  <a:t> </a:t>
                </a:r>
                <a:endParaRPr lang="en-US" altLang="zh-CN" b="1" dirty="0">
                  <a:solidFill>
                    <a:schemeClr val="bg1"/>
                  </a:solidFill>
                </a:endParaRPr>
              </a:p>
            </p:txBody>
          </p:sp>
        </mc:Choice>
        <mc:Fallback>
          <p:sp>
            <p:nvSpPr>
              <p:cNvPr id="5" name="文本框 4">
                <a:extLst>
                  <a:ext uri="{FF2B5EF4-FFF2-40B4-BE49-F238E27FC236}">
                    <a16:creationId xmlns:a16="http://schemas.microsoft.com/office/drawing/2014/main" id="{2FCC714F-4A9F-41CC-B1B6-F738B5534F02}"/>
                  </a:ext>
                </a:extLst>
              </p:cNvPr>
              <p:cNvSpPr txBox="1">
                <a:spLocks noRot="1" noChangeAspect="1" noMove="1" noResize="1" noEditPoints="1" noAdjustHandles="1" noChangeArrowheads="1" noChangeShapeType="1" noTextEdit="1"/>
              </p:cNvSpPr>
              <p:nvPr/>
            </p:nvSpPr>
            <p:spPr>
              <a:xfrm>
                <a:off x="638437" y="1143555"/>
                <a:ext cx="5988691" cy="283219"/>
              </a:xfrm>
              <a:prstGeom prst="rect">
                <a:avLst/>
              </a:prstGeom>
              <a:blipFill>
                <a:blip r:embed="rId2"/>
                <a:stretch>
                  <a:fillRect l="-1935" t="-8696" b="-3043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C57E6F7-6936-4C8D-AEDE-59B7AF1AB0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
        <p:nvSpPr>
          <p:cNvPr id="6" name="文本框 5">
            <a:extLst>
              <a:ext uri="{FF2B5EF4-FFF2-40B4-BE49-F238E27FC236}">
                <a16:creationId xmlns:a16="http://schemas.microsoft.com/office/drawing/2014/main" id="{485CE240-0FEA-4BE1-999E-1D7CF8D65760}"/>
              </a:ext>
            </a:extLst>
          </p:cNvPr>
          <p:cNvSpPr txBox="1"/>
          <p:nvPr/>
        </p:nvSpPr>
        <p:spPr>
          <a:xfrm>
            <a:off x="77972" y="681417"/>
            <a:ext cx="2587256" cy="369332"/>
          </a:xfrm>
          <a:prstGeom prst="rect">
            <a:avLst/>
          </a:prstGeom>
          <a:noFill/>
        </p:spPr>
        <p:txBody>
          <a:bodyPr wrap="square" rtlCol="0">
            <a:spAutoFit/>
          </a:bodyPr>
          <a:lstStyle/>
          <a:p>
            <a:r>
              <a:rPr lang="zh-CN" altLang="en-US" dirty="0">
                <a:solidFill>
                  <a:schemeClr val="bg1"/>
                </a:solidFill>
              </a:rPr>
              <a:t>提供两种复杂度的说明</a:t>
            </a:r>
          </a:p>
        </p:txBody>
      </p:sp>
      <p:graphicFrame>
        <p:nvGraphicFramePr>
          <p:cNvPr id="7" name="表格 6">
            <a:extLst>
              <a:ext uri="{FF2B5EF4-FFF2-40B4-BE49-F238E27FC236}">
                <a16:creationId xmlns:a16="http://schemas.microsoft.com/office/drawing/2014/main" id="{4F265A15-1661-491E-AB30-B9061FBCFA5B}"/>
              </a:ext>
            </a:extLst>
          </p:cNvPr>
          <p:cNvGraphicFramePr>
            <a:graphicFrameLocks noGrp="1"/>
          </p:cNvGraphicFramePr>
          <p:nvPr>
            <p:extLst>
              <p:ext uri="{D42A27DB-BD31-4B8C-83A1-F6EECF244321}">
                <p14:modId xmlns:p14="http://schemas.microsoft.com/office/powerpoint/2010/main" val="4250792437"/>
              </p:ext>
            </p:extLst>
          </p:nvPr>
        </p:nvGraphicFramePr>
        <p:xfrm>
          <a:off x="1255126" y="2296170"/>
          <a:ext cx="2608038" cy="2301678"/>
        </p:xfrm>
        <a:graphic>
          <a:graphicData uri="http://schemas.openxmlformats.org/drawingml/2006/table">
            <a:tbl>
              <a:tblPr firstRow="1" bandRow="1">
                <a:tableStyleId>{3B4B98B0-60AC-42C2-AFA5-B58CD77FA1E5}</a:tableStyleId>
              </a:tblPr>
              <a:tblGrid>
                <a:gridCol w="434673">
                  <a:extLst>
                    <a:ext uri="{9D8B030D-6E8A-4147-A177-3AD203B41FA5}">
                      <a16:colId xmlns:a16="http://schemas.microsoft.com/office/drawing/2014/main" val="2917189358"/>
                    </a:ext>
                  </a:extLst>
                </a:gridCol>
                <a:gridCol w="434673">
                  <a:extLst>
                    <a:ext uri="{9D8B030D-6E8A-4147-A177-3AD203B41FA5}">
                      <a16:colId xmlns:a16="http://schemas.microsoft.com/office/drawing/2014/main" val="1477678287"/>
                    </a:ext>
                  </a:extLst>
                </a:gridCol>
                <a:gridCol w="434673">
                  <a:extLst>
                    <a:ext uri="{9D8B030D-6E8A-4147-A177-3AD203B41FA5}">
                      <a16:colId xmlns:a16="http://schemas.microsoft.com/office/drawing/2014/main" val="1244127478"/>
                    </a:ext>
                  </a:extLst>
                </a:gridCol>
                <a:gridCol w="434673">
                  <a:extLst>
                    <a:ext uri="{9D8B030D-6E8A-4147-A177-3AD203B41FA5}">
                      <a16:colId xmlns:a16="http://schemas.microsoft.com/office/drawing/2014/main" val="1705612607"/>
                    </a:ext>
                  </a:extLst>
                </a:gridCol>
                <a:gridCol w="434673">
                  <a:extLst>
                    <a:ext uri="{9D8B030D-6E8A-4147-A177-3AD203B41FA5}">
                      <a16:colId xmlns:a16="http://schemas.microsoft.com/office/drawing/2014/main" val="114573510"/>
                    </a:ext>
                  </a:extLst>
                </a:gridCol>
                <a:gridCol w="434673">
                  <a:extLst>
                    <a:ext uri="{9D8B030D-6E8A-4147-A177-3AD203B41FA5}">
                      <a16:colId xmlns:a16="http://schemas.microsoft.com/office/drawing/2014/main" val="1245924909"/>
                    </a:ext>
                  </a:extLst>
                </a:gridCol>
              </a:tblGrid>
              <a:tr h="383613">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676955635"/>
                  </a:ext>
                </a:extLst>
              </a:tr>
              <a:tr h="383613">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392883145"/>
                  </a:ext>
                </a:extLst>
              </a:tr>
              <a:tr h="383613">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785247598"/>
                  </a:ext>
                </a:extLst>
              </a:tr>
              <a:tr h="383613">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111902296"/>
                  </a:ext>
                </a:extLst>
              </a:tr>
              <a:tr h="383613">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996543986"/>
                  </a:ext>
                </a:extLst>
              </a:tr>
              <a:tr h="383613">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793530600"/>
                  </a:ext>
                </a:extLst>
              </a:tr>
            </a:tbl>
          </a:graphicData>
        </a:graphic>
      </p:graphicFrame>
      <p:sp>
        <p:nvSpPr>
          <p:cNvPr id="8" name="文本框 7">
            <a:extLst>
              <a:ext uri="{FF2B5EF4-FFF2-40B4-BE49-F238E27FC236}">
                <a16:creationId xmlns:a16="http://schemas.microsoft.com/office/drawing/2014/main" id="{245EDB31-562F-4B77-AAA1-6C1BED420270}"/>
              </a:ext>
            </a:extLst>
          </p:cNvPr>
          <p:cNvSpPr txBox="1"/>
          <p:nvPr/>
        </p:nvSpPr>
        <p:spPr>
          <a:xfrm>
            <a:off x="549107" y="1519580"/>
            <a:ext cx="4373525" cy="369332"/>
          </a:xfrm>
          <a:prstGeom prst="rect">
            <a:avLst/>
          </a:prstGeom>
          <a:noFill/>
        </p:spPr>
        <p:txBody>
          <a:bodyPr wrap="square" rtlCol="0">
            <a:spAutoFit/>
          </a:bodyPr>
          <a:lstStyle/>
          <a:p>
            <a:r>
              <a:rPr lang="zh-CN" altLang="en-US" dirty="0">
                <a:solidFill>
                  <a:schemeClr val="bg1"/>
                </a:solidFill>
              </a:rPr>
              <a:t>从数形结合上，把</a:t>
            </a:r>
            <a:r>
              <a:rPr lang="en-US" altLang="zh-CN" dirty="0">
                <a:solidFill>
                  <a:schemeClr val="bg1"/>
                </a:solidFill>
              </a:rPr>
              <a:t>l</a:t>
            </a:r>
            <a:r>
              <a:rPr lang="zh-CN" altLang="en-US" dirty="0">
                <a:solidFill>
                  <a:schemeClr val="bg1"/>
                </a:solidFill>
              </a:rPr>
              <a:t>，</a:t>
            </a:r>
            <a:r>
              <a:rPr lang="en-US" altLang="zh-CN" dirty="0">
                <a:solidFill>
                  <a:schemeClr val="bg1"/>
                </a:solidFill>
              </a:rPr>
              <a:t>r</a:t>
            </a:r>
            <a:r>
              <a:rPr lang="zh-CN" altLang="en-US" dirty="0">
                <a:solidFill>
                  <a:schemeClr val="bg1"/>
                </a:solidFill>
              </a:rPr>
              <a:t>，</a:t>
            </a:r>
            <a:r>
              <a:rPr lang="en-US" altLang="zh-CN" dirty="0">
                <a:solidFill>
                  <a:schemeClr val="bg1"/>
                </a:solidFill>
              </a:rPr>
              <a:t>t</a:t>
            </a:r>
            <a:r>
              <a:rPr lang="zh-CN" altLang="en-US" dirty="0">
                <a:solidFill>
                  <a:schemeClr val="bg1"/>
                </a:solidFill>
              </a:rPr>
              <a:t>看成三维</a:t>
            </a:r>
          </a:p>
        </p:txBody>
      </p:sp>
      <p:sp>
        <p:nvSpPr>
          <p:cNvPr id="9" name="文本框 8">
            <a:extLst>
              <a:ext uri="{FF2B5EF4-FFF2-40B4-BE49-F238E27FC236}">
                <a16:creationId xmlns:a16="http://schemas.microsoft.com/office/drawing/2014/main" id="{D369C627-79DD-4A3E-89BB-75B685A4D216}"/>
              </a:ext>
            </a:extLst>
          </p:cNvPr>
          <p:cNvSpPr txBox="1"/>
          <p:nvPr/>
        </p:nvSpPr>
        <p:spPr>
          <a:xfrm>
            <a:off x="1105545" y="1924745"/>
            <a:ext cx="276447" cy="369332"/>
          </a:xfrm>
          <a:prstGeom prst="rect">
            <a:avLst/>
          </a:prstGeom>
          <a:noFill/>
        </p:spPr>
        <p:txBody>
          <a:bodyPr wrap="square" rtlCol="0">
            <a:spAutoFit/>
          </a:bodyPr>
          <a:lstStyle/>
          <a:p>
            <a:r>
              <a:rPr lang="en-US" altLang="zh-CN" dirty="0">
                <a:solidFill>
                  <a:srgbClr val="FFFF00"/>
                </a:solidFill>
              </a:rPr>
              <a:t>l</a:t>
            </a:r>
            <a:endParaRPr lang="zh-CN" altLang="en-US" dirty="0">
              <a:solidFill>
                <a:srgbClr val="FFFF00"/>
              </a:solidFill>
            </a:endParaRPr>
          </a:p>
        </p:txBody>
      </p:sp>
      <p:sp>
        <p:nvSpPr>
          <p:cNvPr id="10" name="文本框 9">
            <a:extLst>
              <a:ext uri="{FF2B5EF4-FFF2-40B4-BE49-F238E27FC236}">
                <a16:creationId xmlns:a16="http://schemas.microsoft.com/office/drawing/2014/main" id="{6550DC38-BCCB-41DA-BFDB-B1EE0B12FEBD}"/>
              </a:ext>
            </a:extLst>
          </p:cNvPr>
          <p:cNvSpPr txBox="1"/>
          <p:nvPr/>
        </p:nvSpPr>
        <p:spPr>
          <a:xfrm>
            <a:off x="3903922" y="4413182"/>
            <a:ext cx="276447" cy="369332"/>
          </a:xfrm>
          <a:prstGeom prst="rect">
            <a:avLst/>
          </a:prstGeom>
          <a:noFill/>
        </p:spPr>
        <p:txBody>
          <a:bodyPr wrap="square" rtlCol="0">
            <a:spAutoFit/>
          </a:bodyPr>
          <a:lstStyle/>
          <a:p>
            <a:r>
              <a:rPr lang="en-US" altLang="zh-CN" dirty="0">
                <a:solidFill>
                  <a:srgbClr val="FFFF00"/>
                </a:solidFill>
              </a:rPr>
              <a:t>r</a:t>
            </a:r>
            <a:endParaRPr lang="zh-CN" altLang="en-US" dirty="0">
              <a:solidFill>
                <a:srgbClr val="FFFF00"/>
              </a:solidFill>
            </a:endParaRPr>
          </a:p>
        </p:txBody>
      </p:sp>
      <p:cxnSp>
        <p:nvCxnSpPr>
          <p:cNvPr id="12" name="直接箭头连接符 11">
            <a:extLst>
              <a:ext uri="{FF2B5EF4-FFF2-40B4-BE49-F238E27FC236}">
                <a16:creationId xmlns:a16="http://schemas.microsoft.com/office/drawing/2014/main" id="{50B3EEEA-95E8-4FDF-A1CB-FFED7FF7F7F6}"/>
              </a:ext>
            </a:extLst>
          </p:cNvPr>
          <p:cNvCxnSpPr>
            <a:cxnSpLocks/>
          </p:cNvCxnSpPr>
          <p:nvPr/>
        </p:nvCxnSpPr>
        <p:spPr>
          <a:xfrm>
            <a:off x="1255126" y="4718718"/>
            <a:ext cx="431907"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655DB4D9-10C3-4FDC-BA24-D5EC19DEC8AB}"/>
                  </a:ext>
                </a:extLst>
              </p:cNvPr>
              <p:cNvSpPr txBox="1"/>
              <p:nvPr/>
            </p:nvSpPr>
            <p:spPr>
              <a:xfrm>
                <a:off x="1029344" y="4782514"/>
                <a:ext cx="1706525" cy="307777"/>
              </a:xfrm>
              <a:prstGeom prst="rect">
                <a:avLst/>
              </a:prstGeom>
              <a:noFill/>
            </p:spPr>
            <p:txBody>
              <a:bodyPr wrap="square" rtlCol="0">
                <a:spAutoFit/>
              </a:bodyPr>
              <a:lstStyle/>
              <a:p>
                <a:r>
                  <a:rPr lang="zh-CN" altLang="en-US" sz="1400" dirty="0">
                    <a:solidFill>
                      <a:srgbClr val="FFC000"/>
                    </a:solidFill>
                  </a:rPr>
                  <a:t>块大小</a:t>
                </a:r>
                <a:r>
                  <a:rPr lang="en-US" altLang="zh-CN" sz="1400" dirty="0">
                    <a:solidFill>
                      <a:srgbClr val="FFC000"/>
                    </a:solidFill>
                  </a:rPr>
                  <a:t>:</a:t>
                </a:r>
                <a:r>
                  <a:rPr lang="en-US" altLang="zh-CN" sz="1400" b="1" dirty="0">
                    <a:solidFill>
                      <a:schemeClr val="bg1"/>
                    </a:solidFill>
                  </a:rPr>
                  <a:t> </a:t>
                </a:r>
                <a14:m>
                  <m:oMath xmlns:m="http://schemas.openxmlformats.org/officeDocument/2006/math">
                    <m:sSup>
                      <m:sSupPr>
                        <m:ctrlPr>
                          <a:rPr lang="en-US" altLang="zh-CN" sz="1400" b="1" i="1">
                            <a:solidFill>
                              <a:schemeClr val="bg1"/>
                            </a:solidFill>
                            <a:latin typeface="Cambria Math" panose="02040503050406030204" pitchFamily="18" charset="0"/>
                          </a:rPr>
                        </m:ctrlPr>
                      </m:sSupPr>
                      <m:e>
                        <m:r>
                          <a:rPr lang="en-US" altLang="zh-CN" sz="1400" b="1" i="1">
                            <a:solidFill>
                              <a:schemeClr val="bg1"/>
                            </a:solidFill>
                            <a:latin typeface="Cambria Math" panose="02040503050406030204" pitchFamily="18" charset="0"/>
                          </a:rPr>
                          <m:t>𝒏</m:t>
                        </m:r>
                      </m:e>
                      <m:sup>
                        <m:r>
                          <a:rPr lang="en-US" altLang="zh-CN" sz="1400" b="1" i="1">
                            <a:solidFill>
                              <a:schemeClr val="bg1"/>
                            </a:solidFill>
                            <a:latin typeface="Cambria Math" panose="02040503050406030204" pitchFamily="18" charset="0"/>
                          </a:rPr>
                          <m:t>𝒙</m:t>
                        </m:r>
                      </m:sup>
                    </m:sSup>
                  </m:oMath>
                </a14:m>
                <a:r>
                  <a:rPr lang="en-US" altLang="zh-CN" sz="1400" dirty="0">
                    <a:solidFill>
                      <a:srgbClr val="FFC000"/>
                    </a:solidFill>
                  </a:rPr>
                  <a:t> </a:t>
                </a:r>
                <a:endParaRPr lang="zh-CN" altLang="en-US" sz="1400" dirty="0">
                  <a:solidFill>
                    <a:srgbClr val="FFC000"/>
                  </a:solidFill>
                </a:endParaRPr>
              </a:p>
            </p:txBody>
          </p:sp>
        </mc:Choice>
        <mc:Fallback>
          <p:sp>
            <p:nvSpPr>
              <p:cNvPr id="15" name="文本框 14">
                <a:extLst>
                  <a:ext uri="{FF2B5EF4-FFF2-40B4-BE49-F238E27FC236}">
                    <a16:creationId xmlns:a16="http://schemas.microsoft.com/office/drawing/2014/main" id="{655DB4D9-10C3-4FDC-BA24-D5EC19DEC8AB}"/>
                  </a:ext>
                </a:extLst>
              </p:cNvPr>
              <p:cNvSpPr txBox="1">
                <a:spLocks noRot="1" noChangeAspect="1" noMove="1" noResize="1" noEditPoints="1" noAdjustHandles="1" noChangeArrowheads="1" noChangeShapeType="1" noTextEdit="1"/>
              </p:cNvSpPr>
              <p:nvPr/>
            </p:nvSpPr>
            <p:spPr>
              <a:xfrm>
                <a:off x="1029344" y="4782514"/>
                <a:ext cx="1706525" cy="307777"/>
              </a:xfrm>
              <a:prstGeom prst="rect">
                <a:avLst/>
              </a:prstGeom>
              <a:blipFill>
                <a:blip r:embed="rId4"/>
                <a:stretch>
                  <a:fillRect l="-1071" t="-4000" b="-20000"/>
                </a:stretch>
              </a:blipFill>
            </p:spPr>
            <p:txBody>
              <a:bodyPr/>
              <a:lstStyle/>
              <a:p>
                <a:r>
                  <a:rPr lang="zh-CN" altLang="en-US">
                    <a:noFill/>
                  </a:rPr>
                  <a:t> </a:t>
                </a:r>
              </a:p>
            </p:txBody>
          </p:sp>
        </mc:Fallback>
      </mc:AlternateContent>
      <p:cxnSp>
        <p:nvCxnSpPr>
          <p:cNvPr id="17" name="直接箭头连接符 16">
            <a:extLst>
              <a:ext uri="{FF2B5EF4-FFF2-40B4-BE49-F238E27FC236}">
                <a16:creationId xmlns:a16="http://schemas.microsoft.com/office/drawing/2014/main" id="{0588A95F-D5AA-44DE-95C9-08A6C35A8173}"/>
              </a:ext>
            </a:extLst>
          </p:cNvPr>
          <p:cNvCxnSpPr/>
          <p:nvPr/>
        </p:nvCxnSpPr>
        <p:spPr>
          <a:xfrm>
            <a:off x="1126810" y="2295123"/>
            <a:ext cx="0" cy="2303771"/>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D16926E7-1993-41C1-98FB-1A68EBC0A35D}"/>
                  </a:ext>
                </a:extLst>
              </p:cNvPr>
              <p:cNvSpPr txBox="1"/>
              <p:nvPr/>
            </p:nvSpPr>
            <p:spPr>
              <a:xfrm>
                <a:off x="77972" y="3243307"/>
                <a:ext cx="1706525" cy="312586"/>
              </a:xfrm>
              <a:prstGeom prst="rect">
                <a:avLst/>
              </a:prstGeom>
              <a:noFill/>
            </p:spPr>
            <p:txBody>
              <a:bodyPr wrap="square" rtlCol="0">
                <a:spAutoFit/>
              </a:bodyPr>
              <a:lstStyle/>
              <a:p>
                <a:r>
                  <a:rPr lang="zh-CN" altLang="en-US" sz="1400" dirty="0">
                    <a:solidFill>
                      <a:srgbClr val="92D050"/>
                    </a:solidFill>
                  </a:rPr>
                  <a:t>块数量</a:t>
                </a:r>
                <a:r>
                  <a:rPr lang="en-US" altLang="zh-CN" sz="1400" dirty="0">
                    <a:solidFill>
                      <a:srgbClr val="92D050"/>
                    </a:solidFill>
                  </a:rPr>
                  <a:t>:</a:t>
                </a:r>
                <a:r>
                  <a:rPr lang="en-US" altLang="zh-CN" sz="1400" b="1" dirty="0">
                    <a:solidFill>
                      <a:srgbClr val="92D050"/>
                    </a:solidFill>
                  </a:rPr>
                  <a:t> </a:t>
                </a:r>
                <a14:m>
                  <m:oMath xmlns:m="http://schemas.openxmlformats.org/officeDocument/2006/math">
                    <m:sSup>
                      <m:sSupPr>
                        <m:ctrlPr>
                          <a:rPr lang="en-US" altLang="zh-CN" sz="1400" b="1" i="1">
                            <a:solidFill>
                              <a:schemeClr val="bg1"/>
                            </a:solidFill>
                            <a:latin typeface="Cambria Math" panose="02040503050406030204" pitchFamily="18" charset="0"/>
                          </a:rPr>
                        </m:ctrlPr>
                      </m:sSupPr>
                      <m:e>
                        <m:r>
                          <a:rPr lang="en-US" altLang="zh-CN" sz="1400" b="1" i="1">
                            <a:solidFill>
                              <a:schemeClr val="bg1"/>
                            </a:solidFill>
                            <a:latin typeface="Cambria Math" panose="02040503050406030204" pitchFamily="18" charset="0"/>
                          </a:rPr>
                          <m:t>𝒏</m:t>
                        </m:r>
                      </m:e>
                      <m:sup>
                        <m:r>
                          <a:rPr lang="en-US" altLang="zh-CN" sz="1400" b="1" i="1" smtClean="0">
                            <a:solidFill>
                              <a:schemeClr val="bg1"/>
                            </a:solidFill>
                            <a:latin typeface="Cambria Math" panose="02040503050406030204" pitchFamily="18" charset="0"/>
                          </a:rPr>
                          <m:t>𝟏</m:t>
                        </m:r>
                        <m:r>
                          <a:rPr lang="en-US" altLang="zh-CN" sz="1400" b="1" i="1">
                            <a:solidFill>
                              <a:schemeClr val="bg1"/>
                            </a:solidFill>
                            <a:latin typeface="Cambria Math" panose="02040503050406030204" pitchFamily="18" charset="0"/>
                          </a:rPr>
                          <m:t>-</m:t>
                        </m:r>
                        <m:r>
                          <a:rPr lang="en-US" altLang="zh-CN" sz="1400" b="1" i="1">
                            <a:solidFill>
                              <a:schemeClr val="bg1"/>
                            </a:solidFill>
                            <a:latin typeface="Cambria Math" panose="02040503050406030204" pitchFamily="18" charset="0"/>
                          </a:rPr>
                          <m:t>𝒙</m:t>
                        </m:r>
                      </m:sup>
                    </m:sSup>
                  </m:oMath>
                </a14:m>
                <a:r>
                  <a:rPr lang="en-US" altLang="zh-CN" sz="1400" dirty="0">
                    <a:solidFill>
                      <a:srgbClr val="FFC000"/>
                    </a:solidFill>
                  </a:rPr>
                  <a:t> </a:t>
                </a:r>
                <a:endParaRPr lang="zh-CN" altLang="en-US" sz="1400" dirty="0">
                  <a:solidFill>
                    <a:srgbClr val="FFC000"/>
                  </a:solidFill>
                </a:endParaRPr>
              </a:p>
            </p:txBody>
          </p:sp>
        </mc:Choice>
        <mc:Fallback>
          <p:sp>
            <p:nvSpPr>
              <p:cNvPr id="18" name="文本框 17">
                <a:extLst>
                  <a:ext uri="{FF2B5EF4-FFF2-40B4-BE49-F238E27FC236}">
                    <a16:creationId xmlns:a16="http://schemas.microsoft.com/office/drawing/2014/main" id="{D16926E7-1993-41C1-98FB-1A68EBC0A35D}"/>
                  </a:ext>
                </a:extLst>
              </p:cNvPr>
              <p:cNvSpPr txBox="1">
                <a:spLocks noRot="1" noChangeAspect="1" noMove="1" noResize="1" noEditPoints="1" noAdjustHandles="1" noChangeArrowheads="1" noChangeShapeType="1" noTextEdit="1"/>
              </p:cNvSpPr>
              <p:nvPr/>
            </p:nvSpPr>
            <p:spPr>
              <a:xfrm>
                <a:off x="77972" y="3243307"/>
                <a:ext cx="1706525" cy="312586"/>
              </a:xfrm>
              <a:prstGeom prst="rect">
                <a:avLst/>
              </a:prstGeom>
              <a:blipFill>
                <a:blip r:embed="rId5"/>
                <a:stretch>
                  <a:fillRect l="-1071" t="-1961" b="-215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CDE0ABA4-6C16-4EFC-9DC3-7D385C45627E}"/>
                  </a:ext>
                </a:extLst>
              </p:cNvPr>
              <p:cNvSpPr txBox="1"/>
              <p:nvPr/>
            </p:nvSpPr>
            <p:spPr>
              <a:xfrm>
                <a:off x="3903922" y="2186332"/>
                <a:ext cx="2509281" cy="66999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l</a:t>
                </a:r>
                <a:r>
                  <a:rPr lang="zh-CN" altLang="en-US" dirty="0">
                    <a:solidFill>
                      <a:schemeClr val="bg1"/>
                    </a:solidFill>
                    <a:latin typeface="微软雅黑" panose="020B0503020204020204" pitchFamily="34" charset="-122"/>
                    <a:ea typeface="微软雅黑" panose="020B0503020204020204" pitchFamily="34" charset="-122"/>
                  </a:rPr>
                  <a:t>：块内 </a:t>
                </a:r>
                <a14:m>
                  <m:oMath xmlns:m="http://schemas.openxmlformats.org/officeDocument/2006/math">
                    <m:sSup>
                      <m:sSupPr>
                        <m:ctrlPr>
                          <a:rPr lang="en-US" altLang="zh-CN" b="1" i="1">
                            <a:solidFill>
                              <a:schemeClr val="bg1"/>
                            </a:solidFill>
                            <a:latin typeface="Cambria Math" panose="02040503050406030204" pitchFamily="18" charset="0"/>
                          </a:rPr>
                        </m:ctrlPr>
                      </m:sSupPr>
                      <m:e>
                        <m:r>
                          <a:rPr lang="en-US" altLang="zh-CN" b="1" i="1">
                            <a:solidFill>
                              <a:schemeClr val="bg1"/>
                            </a:solidFill>
                            <a:latin typeface="Cambria Math" panose="02040503050406030204" pitchFamily="18" charset="0"/>
                          </a:rPr>
                          <m:t>𝒏</m:t>
                        </m:r>
                      </m:e>
                      <m:sup>
                        <m:r>
                          <a:rPr lang="en-US" altLang="zh-CN" b="1" i="1">
                            <a:solidFill>
                              <a:schemeClr val="bg1"/>
                            </a:solidFill>
                            <a:latin typeface="Cambria Math" panose="02040503050406030204" pitchFamily="18" charset="0"/>
                          </a:rPr>
                          <m:t>𝒙</m:t>
                        </m:r>
                      </m:sup>
                    </m:sSup>
                    <m:r>
                      <a:rPr lang="en-US" altLang="zh-CN" b="1" i="1" smtClean="0">
                        <a:solidFill>
                          <a:schemeClr val="bg1"/>
                        </a:solidFill>
                        <a:latin typeface="Cambria Math" panose="02040503050406030204" pitchFamily="18" charset="0"/>
                        <a:ea typeface="Cambria Math" panose="02040503050406030204" pitchFamily="18" charset="0"/>
                      </a:rPr>
                      <m:t>×</m:t>
                    </m:r>
                    <m:r>
                      <a:rPr lang="en-US" altLang="zh-CN" b="1" i="1" smtClean="0">
                        <a:solidFill>
                          <a:schemeClr val="bg1"/>
                        </a:solidFill>
                        <a:latin typeface="Cambria Math" panose="02040503050406030204" pitchFamily="18" charset="0"/>
                        <a:ea typeface="Cambria Math" panose="02040503050406030204" pitchFamily="18" charset="0"/>
                      </a:rPr>
                      <m:t>𝒏</m:t>
                    </m:r>
                  </m:oMath>
                </a14:m>
                <a:endParaRPr lang="en-US" altLang="zh-CN" b="1" dirty="0">
                  <a:solidFill>
                    <a:schemeClr val="bg1"/>
                  </a:solidFill>
                  <a:latin typeface="微软雅黑" panose="020B0503020204020204" pitchFamily="34" charset="-122"/>
                  <a:ea typeface="Cambria Math" panose="02040503050406030204" pitchFamily="18" charset="0"/>
                </a:endParaRPr>
              </a:p>
              <a:p>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块外 </a:t>
                </a:r>
                <a14:m>
                  <m:oMath xmlns:m="http://schemas.openxmlformats.org/officeDocument/2006/math">
                    <m:sSup>
                      <m:sSupPr>
                        <m:ctrlPr>
                          <a:rPr lang="en-US" altLang="zh-CN" b="1" i="1">
                            <a:solidFill>
                              <a:schemeClr val="bg1"/>
                            </a:solidFill>
                            <a:latin typeface="Cambria Math" panose="02040503050406030204" pitchFamily="18" charset="0"/>
                          </a:rPr>
                        </m:ctrlPr>
                      </m:sSupPr>
                      <m:e>
                        <m:r>
                          <a:rPr lang="en-US" altLang="zh-CN" b="1" i="1">
                            <a:solidFill>
                              <a:schemeClr val="bg1"/>
                            </a:solidFill>
                            <a:latin typeface="Cambria Math" panose="02040503050406030204" pitchFamily="18" charset="0"/>
                          </a:rPr>
                          <m:t>𝒏</m:t>
                        </m:r>
                      </m:e>
                      <m:sup>
                        <m:r>
                          <a:rPr lang="en-US" altLang="zh-CN" b="1" i="1">
                            <a:solidFill>
                              <a:schemeClr val="bg1"/>
                            </a:solidFill>
                            <a:latin typeface="Cambria Math" panose="02040503050406030204" pitchFamily="18" charset="0"/>
                          </a:rPr>
                          <m:t>𝒙</m:t>
                        </m:r>
                      </m:sup>
                    </m:sSup>
                    <m:r>
                      <a:rPr lang="en-US" altLang="zh-CN" b="1" i="1">
                        <a:solidFill>
                          <a:schemeClr val="bg1"/>
                        </a:solidFill>
                        <a:latin typeface="Cambria Math" panose="02040503050406030204" pitchFamily="18" charset="0"/>
                        <a:ea typeface="Cambria Math" panose="02040503050406030204" pitchFamily="18" charset="0"/>
                      </a:rPr>
                      <m:t>×</m:t>
                    </m:r>
                    <m:sSup>
                      <m:sSupPr>
                        <m:ctrlPr>
                          <a:rPr lang="en-US" altLang="zh-CN" b="1" i="1">
                            <a:solidFill>
                              <a:schemeClr val="bg1"/>
                            </a:solidFill>
                            <a:latin typeface="Cambria Math" panose="02040503050406030204" pitchFamily="18" charset="0"/>
                          </a:rPr>
                        </m:ctrlPr>
                      </m:sSupPr>
                      <m:e>
                        <m:r>
                          <a:rPr lang="en-US" altLang="zh-CN" b="1" i="1">
                            <a:solidFill>
                              <a:schemeClr val="bg1"/>
                            </a:solidFill>
                            <a:latin typeface="Cambria Math" panose="02040503050406030204" pitchFamily="18" charset="0"/>
                          </a:rPr>
                          <m:t>𝒏</m:t>
                        </m:r>
                      </m:e>
                      <m:sup>
                        <m:r>
                          <a:rPr lang="en-US" altLang="zh-CN" b="1" i="1" smtClean="0">
                            <a:solidFill>
                              <a:schemeClr val="bg1"/>
                            </a:solidFill>
                            <a:latin typeface="Cambria Math" panose="02040503050406030204" pitchFamily="18" charset="0"/>
                          </a:rPr>
                          <m:t>𝟏</m:t>
                        </m:r>
                        <m:r>
                          <a:rPr lang="en-US" altLang="zh-CN" b="1" i="1">
                            <a:solidFill>
                              <a:schemeClr val="bg1"/>
                            </a:solidFill>
                            <a:latin typeface="Cambria Math" panose="02040503050406030204" pitchFamily="18" charset="0"/>
                          </a:rPr>
                          <m:t>-</m:t>
                        </m:r>
                        <m:r>
                          <a:rPr lang="en-US" altLang="zh-CN" b="1" i="1">
                            <a:solidFill>
                              <a:schemeClr val="bg1"/>
                            </a:solidFill>
                            <a:latin typeface="Cambria Math" panose="02040503050406030204" pitchFamily="18" charset="0"/>
                          </a:rPr>
                          <m:t>𝒙</m:t>
                        </m:r>
                      </m:sup>
                    </m:sSup>
                    <m:r>
                      <a:rPr lang="en-US" altLang="zh-CN" b="1" i="1">
                        <a:solidFill>
                          <a:schemeClr val="bg1"/>
                        </a:solidFill>
                        <a:latin typeface="Cambria Math" panose="02040503050406030204" pitchFamily="18" charset="0"/>
                      </a:rPr>
                      <m:t>=</m:t>
                    </m:r>
                  </m:oMath>
                </a14:m>
                <a:r>
                  <a:rPr lang="en-US" altLang="zh-CN" b="1" dirty="0">
                    <a:solidFill>
                      <a:schemeClr val="bg1"/>
                    </a:solidFill>
                  </a:rPr>
                  <a:t> </a:t>
                </a:r>
                <a14:m>
                  <m:oMath xmlns:m="http://schemas.openxmlformats.org/officeDocument/2006/math">
                    <m:sSup>
                      <m:sSupPr>
                        <m:ctrlPr>
                          <a:rPr lang="en-US" altLang="zh-CN" b="1" i="1">
                            <a:solidFill>
                              <a:schemeClr val="bg1"/>
                            </a:solidFill>
                            <a:latin typeface="Cambria Math" panose="02040503050406030204" pitchFamily="18" charset="0"/>
                          </a:rPr>
                        </m:ctrlPr>
                      </m:sSupPr>
                      <m:e>
                        <m:r>
                          <a:rPr lang="en-US" altLang="zh-CN" b="1" i="1">
                            <a:solidFill>
                              <a:schemeClr val="bg1"/>
                            </a:solidFill>
                            <a:latin typeface="Cambria Math" panose="02040503050406030204" pitchFamily="18" charset="0"/>
                          </a:rPr>
                          <m:t>𝒏</m:t>
                        </m:r>
                      </m:e>
                      <m:sup>
                        <m:r>
                          <a:rPr lang="en-US" altLang="zh-CN" b="1" i="1" smtClean="0">
                            <a:solidFill>
                              <a:schemeClr val="bg1"/>
                            </a:solidFill>
                            <a:latin typeface="Cambria Math" panose="02040503050406030204" pitchFamily="18" charset="0"/>
                          </a:rPr>
                          <m:t>𝟏</m:t>
                        </m:r>
                      </m:sup>
                    </m:sSup>
                  </m:oMath>
                </a14:m>
                <a:endParaRPr lang="en-US" altLang="zh-CN" b="1" dirty="0">
                  <a:solidFill>
                    <a:schemeClr val="bg1"/>
                  </a:solidFill>
                  <a:latin typeface="微软雅黑" panose="020B0503020204020204" pitchFamily="34" charset="-122"/>
                  <a:ea typeface="Cambria Math" panose="02040503050406030204" pitchFamily="18" charset="0"/>
                </a:endParaRPr>
              </a:p>
            </p:txBody>
          </p:sp>
        </mc:Choice>
        <mc:Fallback>
          <p:sp>
            <p:nvSpPr>
              <p:cNvPr id="19" name="文本框 18">
                <a:extLst>
                  <a:ext uri="{FF2B5EF4-FFF2-40B4-BE49-F238E27FC236}">
                    <a16:creationId xmlns:a16="http://schemas.microsoft.com/office/drawing/2014/main" id="{CDE0ABA4-6C16-4EFC-9DC3-7D385C45627E}"/>
                  </a:ext>
                </a:extLst>
              </p:cNvPr>
              <p:cNvSpPr txBox="1">
                <a:spLocks noRot="1" noChangeAspect="1" noMove="1" noResize="1" noEditPoints="1" noAdjustHandles="1" noChangeArrowheads="1" noChangeShapeType="1" noTextEdit="1"/>
              </p:cNvSpPr>
              <p:nvPr/>
            </p:nvSpPr>
            <p:spPr>
              <a:xfrm>
                <a:off x="3903922" y="2186332"/>
                <a:ext cx="2509281" cy="669992"/>
              </a:xfrm>
              <a:prstGeom prst="rect">
                <a:avLst/>
              </a:prstGeom>
              <a:blipFill>
                <a:blip r:embed="rId6"/>
                <a:stretch>
                  <a:fillRect l="-1942" t="-5455" b="-10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9BC9A5D6-FF89-4316-A8BF-10EC00195F40}"/>
                  </a:ext>
                </a:extLst>
              </p:cNvPr>
              <p:cNvSpPr txBox="1"/>
              <p:nvPr/>
            </p:nvSpPr>
            <p:spPr>
              <a:xfrm>
                <a:off x="3918063" y="2953421"/>
                <a:ext cx="3050134" cy="652551"/>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r</a:t>
                </a:r>
                <a:r>
                  <a:rPr lang="zh-CN" altLang="en-US" dirty="0">
                    <a:solidFill>
                      <a:schemeClr val="bg1"/>
                    </a:solidFill>
                    <a:latin typeface="微软雅黑" panose="020B0503020204020204" pitchFamily="34" charset="-122"/>
                    <a:ea typeface="微软雅黑" panose="020B0503020204020204" pitchFamily="34" charset="-122"/>
                  </a:rPr>
                  <a:t>：块内 </a:t>
                </a:r>
                <a14:m>
                  <m:oMath xmlns:m="http://schemas.openxmlformats.org/officeDocument/2006/math">
                    <m:sSup>
                      <m:sSupPr>
                        <m:ctrlPr>
                          <a:rPr lang="en-US" altLang="zh-CN" b="1" i="1">
                            <a:solidFill>
                              <a:schemeClr val="bg1"/>
                            </a:solidFill>
                            <a:latin typeface="Cambria Math" panose="02040503050406030204" pitchFamily="18" charset="0"/>
                          </a:rPr>
                        </m:ctrlPr>
                      </m:sSupPr>
                      <m:e>
                        <m:r>
                          <a:rPr lang="en-US" altLang="zh-CN" b="1" i="1">
                            <a:solidFill>
                              <a:schemeClr val="bg1"/>
                            </a:solidFill>
                            <a:latin typeface="Cambria Math" panose="02040503050406030204" pitchFamily="18" charset="0"/>
                          </a:rPr>
                          <m:t>𝒏</m:t>
                        </m:r>
                      </m:e>
                      <m:sup>
                        <m:r>
                          <a:rPr lang="en-US" altLang="zh-CN" b="1" i="1">
                            <a:solidFill>
                              <a:schemeClr val="bg1"/>
                            </a:solidFill>
                            <a:latin typeface="Cambria Math" panose="02040503050406030204" pitchFamily="18" charset="0"/>
                          </a:rPr>
                          <m:t>𝒙</m:t>
                        </m:r>
                      </m:sup>
                    </m:sSup>
                    <m:r>
                      <a:rPr lang="en-US" altLang="zh-CN" b="1" i="1" smtClean="0">
                        <a:solidFill>
                          <a:schemeClr val="bg1"/>
                        </a:solidFill>
                        <a:latin typeface="Cambria Math" panose="02040503050406030204" pitchFamily="18" charset="0"/>
                        <a:ea typeface="Cambria Math" panose="02040503050406030204" pitchFamily="18" charset="0"/>
                      </a:rPr>
                      <m:t>×</m:t>
                    </m:r>
                    <m:r>
                      <a:rPr lang="en-US" altLang="zh-CN" b="1" i="1" smtClean="0">
                        <a:solidFill>
                          <a:schemeClr val="bg1"/>
                        </a:solidFill>
                        <a:latin typeface="Cambria Math" panose="02040503050406030204" pitchFamily="18" charset="0"/>
                        <a:ea typeface="Cambria Math" panose="02040503050406030204" pitchFamily="18" charset="0"/>
                      </a:rPr>
                      <m:t>𝒏</m:t>
                    </m:r>
                  </m:oMath>
                </a14:m>
                <a:endParaRPr lang="en-US" altLang="zh-CN" b="1" dirty="0">
                  <a:solidFill>
                    <a:schemeClr val="bg1"/>
                  </a:solidFill>
                  <a:latin typeface="微软雅黑" panose="020B0503020204020204" pitchFamily="34" charset="-122"/>
                  <a:ea typeface="Cambria Math" panose="02040503050406030204" pitchFamily="18" charset="0"/>
                </a:endParaRPr>
              </a:p>
              <a:p>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块外 </a:t>
                </a:r>
                <a14:m>
                  <m:oMath xmlns:m="http://schemas.openxmlformats.org/officeDocument/2006/math">
                    <m:sSup>
                      <m:sSupPr>
                        <m:ctrlPr>
                          <a:rPr lang="en-US" altLang="zh-CN" b="1" i="1">
                            <a:solidFill>
                              <a:schemeClr val="bg1"/>
                            </a:solidFill>
                            <a:latin typeface="Cambria Math" panose="02040503050406030204" pitchFamily="18" charset="0"/>
                          </a:rPr>
                        </m:ctrlPr>
                      </m:sSupPr>
                      <m:e>
                        <m:r>
                          <a:rPr lang="en-US" altLang="zh-CN" b="1" i="1">
                            <a:solidFill>
                              <a:schemeClr val="bg1"/>
                            </a:solidFill>
                            <a:latin typeface="Cambria Math" panose="02040503050406030204" pitchFamily="18" charset="0"/>
                          </a:rPr>
                          <m:t>𝒏</m:t>
                        </m:r>
                      </m:e>
                      <m:sup>
                        <m:r>
                          <a:rPr lang="en-US" altLang="zh-CN" b="1" i="1" smtClean="0">
                            <a:solidFill>
                              <a:schemeClr val="bg1"/>
                            </a:solidFill>
                            <a:latin typeface="Cambria Math" panose="02040503050406030204" pitchFamily="18" charset="0"/>
                          </a:rPr>
                          <m:t>𝟏</m:t>
                        </m:r>
                      </m:sup>
                    </m:sSup>
                    <m:r>
                      <a:rPr lang="en-US" altLang="zh-CN" b="1" i="1">
                        <a:solidFill>
                          <a:schemeClr val="bg1"/>
                        </a:solidFill>
                        <a:latin typeface="Cambria Math" panose="02040503050406030204" pitchFamily="18" charset="0"/>
                        <a:ea typeface="Cambria Math" panose="02040503050406030204" pitchFamily="18" charset="0"/>
                      </a:rPr>
                      <m:t>×</m:t>
                    </m:r>
                    <m:sSup>
                      <m:sSupPr>
                        <m:ctrlPr>
                          <a:rPr lang="en-US" altLang="zh-CN" b="1" i="1">
                            <a:solidFill>
                              <a:schemeClr val="bg1"/>
                            </a:solidFill>
                            <a:latin typeface="Cambria Math" panose="02040503050406030204" pitchFamily="18" charset="0"/>
                          </a:rPr>
                        </m:ctrlPr>
                      </m:sSupPr>
                      <m:e>
                        <m:r>
                          <a:rPr lang="en-US" altLang="zh-CN" b="1" i="1">
                            <a:solidFill>
                              <a:schemeClr val="bg1"/>
                            </a:solidFill>
                            <a:latin typeface="Cambria Math" panose="02040503050406030204" pitchFamily="18" charset="0"/>
                          </a:rPr>
                          <m:t>𝒏</m:t>
                        </m:r>
                      </m:e>
                      <m:sup>
                        <m:r>
                          <a:rPr lang="en-US" altLang="zh-CN" b="1" i="1" smtClean="0">
                            <a:solidFill>
                              <a:schemeClr val="bg1"/>
                            </a:solidFill>
                            <a:latin typeface="Cambria Math" panose="02040503050406030204" pitchFamily="18" charset="0"/>
                          </a:rPr>
                          <m:t>𝟏</m:t>
                        </m:r>
                        <m:r>
                          <a:rPr lang="en-US" altLang="zh-CN" b="1" i="1">
                            <a:solidFill>
                              <a:schemeClr val="bg1"/>
                            </a:solidFill>
                            <a:latin typeface="Cambria Math" panose="02040503050406030204" pitchFamily="18" charset="0"/>
                          </a:rPr>
                          <m:t>-</m:t>
                        </m:r>
                        <m:r>
                          <a:rPr lang="en-US" altLang="zh-CN" b="1" i="1">
                            <a:solidFill>
                              <a:schemeClr val="bg1"/>
                            </a:solidFill>
                            <a:latin typeface="Cambria Math" panose="02040503050406030204" pitchFamily="18" charset="0"/>
                          </a:rPr>
                          <m:t>𝒙</m:t>
                        </m:r>
                      </m:sup>
                    </m:sSup>
                    <m:r>
                      <a:rPr lang="en-US" altLang="zh-CN" b="1" i="1">
                        <a:solidFill>
                          <a:schemeClr val="bg1"/>
                        </a:solidFill>
                        <a:latin typeface="Cambria Math" panose="02040503050406030204" pitchFamily="18" charset="0"/>
                      </a:rPr>
                      <m:t>=</m:t>
                    </m:r>
                  </m:oMath>
                </a14:m>
                <a:r>
                  <a:rPr lang="en-US" altLang="zh-CN" b="1" dirty="0">
                    <a:solidFill>
                      <a:schemeClr val="bg1"/>
                    </a:solidFill>
                  </a:rPr>
                  <a:t> </a:t>
                </a:r>
                <a14:m>
                  <m:oMath xmlns:m="http://schemas.openxmlformats.org/officeDocument/2006/math">
                    <m:sSup>
                      <m:sSupPr>
                        <m:ctrlPr>
                          <a:rPr lang="en-US" altLang="zh-CN" b="1" i="1">
                            <a:solidFill>
                              <a:schemeClr val="bg1"/>
                            </a:solidFill>
                            <a:latin typeface="Cambria Math" panose="02040503050406030204" pitchFamily="18" charset="0"/>
                          </a:rPr>
                        </m:ctrlPr>
                      </m:sSupPr>
                      <m:e>
                        <m:r>
                          <a:rPr lang="en-US" altLang="zh-CN" b="1" i="1">
                            <a:solidFill>
                              <a:schemeClr val="bg1"/>
                            </a:solidFill>
                            <a:latin typeface="Cambria Math" panose="02040503050406030204" pitchFamily="18" charset="0"/>
                          </a:rPr>
                          <m:t>𝒏</m:t>
                        </m:r>
                      </m:e>
                      <m:sup>
                        <m:r>
                          <a:rPr lang="en-US" altLang="zh-CN" b="1" i="1" smtClean="0">
                            <a:solidFill>
                              <a:schemeClr val="bg1"/>
                            </a:solidFill>
                            <a:latin typeface="Cambria Math" panose="02040503050406030204" pitchFamily="18" charset="0"/>
                          </a:rPr>
                          <m:t>𝟐</m:t>
                        </m:r>
                        <m:r>
                          <a:rPr lang="en-US" altLang="zh-CN" b="1" i="1" smtClean="0">
                            <a:solidFill>
                              <a:schemeClr val="bg1"/>
                            </a:solidFill>
                            <a:latin typeface="Cambria Math" panose="02040503050406030204" pitchFamily="18" charset="0"/>
                          </a:rPr>
                          <m:t>−</m:t>
                        </m:r>
                        <m:r>
                          <a:rPr lang="en-US" altLang="zh-CN" b="1" i="1" smtClean="0">
                            <a:solidFill>
                              <a:schemeClr val="bg1"/>
                            </a:solidFill>
                            <a:latin typeface="Cambria Math" panose="02040503050406030204" pitchFamily="18" charset="0"/>
                          </a:rPr>
                          <m:t>𝒙</m:t>
                        </m:r>
                      </m:sup>
                    </m:sSup>
                  </m:oMath>
                </a14:m>
                <a:endParaRPr lang="en-US" altLang="zh-CN" b="1" dirty="0">
                  <a:solidFill>
                    <a:schemeClr val="bg1"/>
                  </a:solidFill>
                  <a:latin typeface="微软雅黑" panose="020B0503020204020204" pitchFamily="34" charset="-122"/>
                  <a:ea typeface="Cambria Math" panose="02040503050406030204" pitchFamily="18" charset="0"/>
                </a:endParaRPr>
              </a:p>
            </p:txBody>
          </p:sp>
        </mc:Choice>
        <mc:Fallback>
          <p:sp>
            <p:nvSpPr>
              <p:cNvPr id="20" name="文本框 19">
                <a:extLst>
                  <a:ext uri="{FF2B5EF4-FFF2-40B4-BE49-F238E27FC236}">
                    <a16:creationId xmlns:a16="http://schemas.microsoft.com/office/drawing/2014/main" id="{9BC9A5D6-FF89-4316-A8BF-10EC00195F40}"/>
                  </a:ext>
                </a:extLst>
              </p:cNvPr>
              <p:cNvSpPr txBox="1">
                <a:spLocks noRot="1" noChangeAspect="1" noMove="1" noResize="1" noEditPoints="1" noAdjustHandles="1" noChangeArrowheads="1" noChangeShapeType="1" noTextEdit="1"/>
              </p:cNvSpPr>
              <p:nvPr/>
            </p:nvSpPr>
            <p:spPr>
              <a:xfrm>
                <a:off x="3918063" y="2953421"/>
                <a:ext cx="3050134" cy="652551"/>
              </a:xfrm>
              <a:prstGeom prst="rect">
                <a:avLst/>
              </a:prstGeom>
              <a:blipFill>
                <a:blip r:embed="rId7"/>
                <a:stretch>
                  <a:fillRect l="-1800" t="-4630" b="-120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2AC431AF-0F4C-41E4-A05A-619734AF2CA1}"/>
                  </a:ext>
                </a:extLst>
              </p:cNvPr>
              <p:cNvSpPr txBox="1"/>
              <p:nvPr/>
            </p:nvSpPr>
            <p:spPr>
              <a:xfrm>
                <a:off x="3863164" y="3616576"/>
                <a:ext cx="3050134" cy="37555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t</a:t>
                </a:r>
                <a:r>
                  <a:rPr lang="zh-CN" altLang="en-US" dirty="0">
                    <a:solidFill>
                      <a:schemeClr val="bg1"/>
                    </a:solidFill>
                    <a:latin typeface="微软雅黑" panose="020B0503020204020204" pitchFamily="34" charset="-122"/>
                    <a:ea typeface="微软雅黑" panose="020B0503020204020204" pitchFamily="34" charset="-122"/>
                  </a:rPr>
                  <a:t>：</a:t>
                </a:r>
                <a14:m>
                  <m:oMath xmlns:m="http://schemas.openxmlformats.org/officeDocument/2006/math">
                    <m:sSup>
                      <m:sSupPr>
                        <m:ctrlPr>
                          <a:rPr lang="en-US" altLang="zh-CN" b="1" i="1">
                            <a:solidFill>
                              <a:schemeClr val="bg1"/>
                            </a:solidFill>
                            <a:latin typeface="Cambria Math" panose="02040503050406030204" pitchFamily="18" charset="0"/>
                          </a:rPr>
                        </m:ctrlPr>
                      </m:sSupPr>
                      <m:e>
                        <m:r>
                          <a:rPr lang="en-US" altLang="zh-CN" b="1" i="1">
                            <a:solidFill>
                              <a:schemeClr val="bg1"/>
                            </a:solidFill>
                            <a:latin typeface="Cambria Math" panose="02040503050406030204" pitchFamily="18" charset="0"/>
                          </a:rPr>
                          <m:t>𝒏</m:t>
                        </m:r>
                      </m:e>
                      <m:sup>
                        <m:r>
                          <a:rPr lang="en-US" altLang="zh-CN" b="1" i="1" smtClean="0">
                            <a:solidFill>
                              <a:schemeClr val="bg1"/>
                            </a:solidFill>
                            <a:latin typeface="Cambria Math" panose="02040503050406030204" pitchFamily="18" charset="0"/>
                          </a:rPr>
                          <m:t>𝟏</m:t>
                        </m:r>
                        <m:r>
                          <a:rPr lang="en-US" altLang="zh-CN" b="1" i="1" smtClean="0">
                            <a:solidFill>
                              <a:schemeClr val="bg1"/>
                            </a:solidFill>
                            <a:latin typeface="Cambria Math" panose="02040503050406030204" pitchFamily="18" charset="0"/>
                          </a:rPr>
                          <m:t>−</m:t>
                        </m:r>
                        <m:r>
                          <a:rPr lang="en-US" altLang="zh-CN" b="1" i="1">
                            <a:solidFill>
                              <a:schemeClr val="bg1"/>
                            </a:solidFill>
                            <a:latin typeface="Cambria Math" panose="02040503050406030204" pitchFamily="18" charset="0"/>
                          </a:rPr>
                          <m:t>𝒙</m:t>
                        </m:r>
                      </m:sup>
                    </m:sSup>
                    <m:r>
                      <a:rPr lang="en-US" altLang="zh-CN" b="1" i="1" smtClean="0">
                        <a:solidFill>
                          <a:schemeClr val="bg1"/>
                        </a:solidFill>
                        <a:latin typeface="Cambria Math" panose="02040503050406030204" pitchFamily="18" charset="0"/>
                        <a:ea typeface="Cambria Math" panose="02040503050406030204" pitchFamily="18" charset="0"/>
                      </a:rPr>
                      <m:t>×</m:t>
                    </m:r>
                    <m:sSup>
                      <m:sSupPr>
                        <m:ctrlPr>
                          <a:rPr lang="en-US" altLang="zh-CN" b="1" i="1">
                            <a:solidFill>
                              <a:schemeClr val="bg1"/>
                            </a:solidFill>
                            <a:latin typeface="Cambria Math" panose="02040503050406030204" pitchFamily="18" charset="0"/>
                          </a:rPr>
                        </m:ctrlPr>
                      </m:sSupPr>
                      <m:e>
                        <m:r>
                          <a:rPr lang="en-US" altLang="zh-CN" b="1" i="1">
                            <a:solidFill>
                              <a:schemeClr val="bg1"/>
                            </a:solidFill>
                            <a:latin typeface="Cambria Math" panose="02040503050406030204" pitchFamily="18" charset="0"/>
                          </a:rPr>
                          <m:t>𝒏</m:t>
                        </m:r>
                      </m:e>
                      <m:sup>
                        <m:r>
                          <a:rPr lang="en-US" altLang="zh-CN" b="1" i="1">
                            <a:solidFill>
                              <a:schemeClr val="bg1"/>
                            </a:solidFill>
                            <a:latin typeface="Cambria Math" panose="02040503050406030204" pitchFamily="18" charset="0"/>
                          </a:rPr>
                          <m:t>𝟏</m:t>
                        </m:r>
                        <m:r>
                          <a:rPr lang="en-US" altLang="zh-CN" b="1" i="1">
                            <a:solidFill>
                              <a:schemeClr val="bg1"/>
                            </a:solidFill>
                            <a:latin typeface="Cambria Math" panose="02040503050406030204" pitchFamily="18" charset="0"/>
                          </a:rPr>
                          <m:t>−</m:t>
                        </m:r>
                        <m:r>
                          <a:rPr lang="en-US" altLang="zh-CN" b="1" i="1">
                            <a:solidFill>
                              <a:schemeClr val="bg1"/>
                            </a:solidFill>
                            <a:latin typeface="Cambria Math" panose="02040503050406030204" pitchFamily="18" charset="0"/>
                          </a:rPr>
                          <m:t>𝒙</m:t>
                        </m:r>
                      </m:sup>
                    </m:sSup>
                    <m:r>
                      <a:rPr lang="en-US" altLang="zh-CN" b="1" i="1">
                        <a:solidFill>
                          <a:schemeClr val="bg1"/>
                        </a:solidFill>
                        <a:latin typeface="Cambria Math" panose="02040503050406030204" pitchFamily="18" charset="0"/>
                        <a:ea typeface="Cambria Math" panose="02040503050406030204" pitchFamily="18" charset="0"/>
                      </a:rPr>
                      <m:t>×</m:t>
                    </m:r>
                    <m:r>
                      <a:rPr lang="en-US" altLang="zh-CN" b="1" i="1" smtClean="0">
                        <a:solidFill>
                          <a:schemeClr val="bg1"/>
                        </a:solidFill>
                        <a:latin typeface="Cambria Math" panose="02040503050406030204" pitchFamily="18" charset="0"/>
                        <a:ea typeface="Cambria Math" panose="02040503050406030204" pitchFamily="18" charset="0"/>
                      </a:rPr>
                      <m:t>𝒏</m:t>
                    </m:r>
                    <m:r>
                      <a:rPr lang="en-US" altLang="zh-CN" b="1" i="1" smtClean="0">
                        <a:solidFill>
                          <a:schemeClr val="bg1"/>
                        </a:solidFill>
                        <a:latin typeface="Cambria Math" panose="02040503050406030204" pitchFamily="18" charset="0"/>
                        <a:ea typeface="Cambria Math" panose="02040503050406030204" pitchFamily="18" charset="0"/>
                      </a:rPr>
                      <m:t>=</m:t>
                    </m:r>
                    <m:sSup>
                      <m:sSupPr>
                        <m:ctrlPr>
                          <a:rPr lang="en-US" altLang="zh-CN" b="1" i="1">
                            <a:solidFill>
                              <a:schemeClr val="bg1"/>
                            </a:solidFill>
                            <a:latin typeface="Cambria Math" panose="02040503050406030204" pitchFamily="18" charset="0"/>
                          </a:rPr>
                        </m:ctrlPr>
                      </m:sSupPr>
                      <m:e>
                        <m:r>
                          <a:rPr lang="en-US" altLang="zh-CN" b="1" i="1">
                            <a:solidFill>
                              <a:schemeClr val="bg1"/>
                            </a:solidFill>
                            <a:latin typeface="Cambria Math" panose="02040503050406030204" pitchFamily="18" charset="0"/>
                          </a:rPr>
                          <m:t>𝒏</m:t>
                        </m:r>
                      </m:e>
                      <m:sup>
                        <m:r>
                          <a:rPr lang="en-US" altLang="zh-CN" b="1" i="1" smtClean="0">
                            <a:solidFill>
                              <a:schemeClr val="bg1"/>
                            </a:solidFill>
                            <a:latin typeface="Cambria Math" panose="02040503050406030204" pitchFamily="18" charset="0"/>
                          </a:rPr>
                          <m:t>𝟑</m:t>
                        </m:r>
                        <m:r>
                          <a:rPr lang="en-US" altLang="zh-CN" b="1" i="1">
                            <a:solidFill>
                              <a:schemeClr val="bg1"/>
                            </a:solidFill>
                            <a:latin typeface="Cambria Math" panose="02040503050406030204" pitchFamily="18" charset="0"/>
                          </a:rPr>
                          <m:t>−</m:t>
                        </m:r>
                        <m:r>
                          <a:rPr lang="en-US" altLang="zh-CN" b="1" i="1" smtClean="0">
                            <a:solidFill>
                              <a:schemeClr val="bg1"/>
                            </a:solidFill>
                            <a:latin typeface="Cambria Math" panose="02040503050406030204" pitchFamily="18" charset="0"/>
                          </a:rPr>
                          <m:t>𝟐</m:t>
                        </m:r>
                        <m:r>
                          <a:rPr lang="en-US" altLang="zh-CN" b="1" i="1">
                            <a:solidFill>
                              <a:schemeClr val="bg1"/>
                            </a:solidFill>
                            <a:latin typeface="Cambria Math" panose="02040503050406030204" pitchFamily="18" charset="0"/>
                          </a:rPr>
                          <m:t>𝒙</m:t>
                        </m:r>
                      </m:sup>
                    </m:sSup>
                  </m:oMath>
                </a14:m>
                <a:endParaRPr lang="en-US" altLang="zh-CN" b="1" dirty="0">
                  <a:solidFill>
                    <a:schemeClr val="bg1"/>
                  </a:solidFill>
                  <a:latin typeface="微软雅黑" panose="020B0503020204020204" pitchFamily="34" charset="-122"/>
                  <a:ea typeface="Cambria Math" panose="02040503050406030204" pitchFamily="18" charset="0"/>
                </a:endParaRPr>
              </a:p>
            </p:txBody>
          </p:sp>
        </mc:Choice>
        <mc:Fallback>
          <p:sp>
            <p:nvSpPr>
              <p:cNvPr id="21" name="文本框 20">
                <a:extLst>
                  <a:ext uri="{FF2B5EF4-FFF2-40B4-BE49-F238E27FC236}">
                    <a16:creationId xmlns:a16="http://schemas.microsoft.com/office/drawing/2014/main" id="{2AC431AF-0F4C-41E4-A05A-619734AF2CA1}"/>
                  </a:ext>
                </a:extLst>
              </p:cNvPr>
              <p:cNvSpPr txBox="1">
                <a:spLocks noRot="1" noChangeAspect="1" noMove="1" noResize="1" noEditPoints="1" noAdjustHandles="1" noChangeArrowheads="1" noChangeShapeType="1" noTextEdit="1"/>
              </p:cNvSpPr>
              <p:nvPr/>
            </p:nvSpPr>
            <p:spPr>
              <a:xfrm>
                <a:off x="3863164" y="3616576"/>
                <a:ext cx="3050134" cy="375552"/>
              </a:xfrm>
              <a:prstGeom prst="rect">
                <a:avLst/>
              </a:prstGeom>
              <a:blipFill>
                <a:blip r:embed="rId8"/>
                <a:stretch>
                  <a:fillRect l="-1800" t="-6452" b="-2419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8204051B-5512-45D0-B6B4-F2BE52B19AC4}"/>
                  </a:ext>
                </a:extLst>
              </p:cNvPr>
              <p:cNvSpPr txBox="1"/>
              <p:nvPr/>
            </p:nvSpPr>
            <p:spPr>
              <a:xfrm>
                <a:off x="4221127" y="3992128"/>
                <a:ext cx="2608038" cy="722026"/>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Cambria Math" panose="02040503050406030204" pitchFamily="18" charset="0"/>
                  </a:rPr>
                  <a:t>要使</a:t>
                </a:r>
                <a:r>
                  <a:rPr lang="en-US" altLang="zh-CN" sz="1400" b="1" dirty="0">
                    <a:solidFill>
                      <a:schemeClr val="bg1"/>
                    </a:solidFill>
                    <a:latin typeface="微软雅黑" panose="020B0503020204020204" pitchFamily="34" charset="-122"/>
                    <a:ea typeface="Cambria Math" panose="02040503050406030204" pitchFamily="18" charset="0"/>
                  </a:rPr>
                  <a:t>max{1+x,2-x,3-2x}</a:t>
                </a:r>
                <a:r>
                  <a:rPr lang="zh-CN" altLang="en-US" sz="1400" b="1" dirty="0">
                    <a:solidFill>
                      <a:schemeClr val="bg1"/>
                    </a:solidFill>
                    <a:latin typeface="微软雅黑" panose="020B0503020204020204" pitchFamily="34" charset="-122"/>
                    <a:ea typeface="Cambria Math" panose="02040503050406030204" pitchFamily="18" charset="0"/>
                  </a:rPr>
                  <a:t>最小</a:t>
                </a:r>
                <a:endParaRPr lang="en-US" altLang="zh-CN" sz="1400" b="1" dirty="0">
                  <a:solidFill>
                    <a:schemeClr val="bg1"/>
                  </a:solidFill>
                  <a:latin typeface="微软雅黑" panose="020B0503020204020204" pitchFamily="34" charset="-122"/>
                  <a:ea typeface="Cambria Math" panose="02040503050406030204" pitchFamily="18" charset="0"/>
                </a:endParaRPr>
              </a:p>
              <a:p>
                <a:r>
                  <a:rPr lang="zh-CN" altLang="en-US" b="1" dirty="0">
                    <a:solidFill>
                      <a:schemeClr val="bg1"/>
                    </a:solidFill>
                    <a:latin typeface="微软雅黑" panose="020B0503020204020204" pitchFamily="34" charset="-122"/>
                    <a:ea typeface="Cambria Math" panose="02040503050406030204" pitchFamily="18" charset="0"/>
                  </a:rPr>
                  <a:t>因为</a:t>
                </a:r>
                <a:r>
                  <a:rPr lang="en-US" altLang="zh-CN" b="1" dirty="0">
                    <a:solidFill>
                      <a:schemeClr val="bg1"/>
                    </a:solidFill>
                    <a:latin typeface="微软雅黑" panose="020B0503020204020204" pitchFamily="34" charset="-122"/>
                    <a:ea typeface="Cambria Math" panose="02040503050406030204" pitchFamily="18" charset="0"/>
                  </a:rPr>
                  <a:t>0&lt;x&lt;1,</a:t>
                </a:r>
                <a:r>
                  <a:rPr lang="zh-CN" altLang="en-US" b="1" dirty="0">
                    <a:solidFill>
                      <a:schemeClr val="bg1"/>
                    </a:solidFill>
                    <a:latin typeface="微软雅黑" panose="020B0503020204020204" pitchFamily="34" charset="-122"/>
                    <a:ea typeface="Cambria Math" panose="02040503050406030204" pitchFamily="18" charset="0"/>
                  </a:rPr>
                  <a:t> </a:t>
                </a:r>
                <a:r>
                  <a:rPr lang="en-US" altLang="zh-CN" b="1" dirty="0">
                    <a:solidFill>
                      <a:schemeClr val="bg1"/>
                    </a:solidFill>
                    <a:latin typeface="微软雅黑" panose="020B0503020204020204" pitchFamily="34" charset="-122"/>
                    <a:ea typeface="Cambria Math" panose="02040503050406030204" pitchFamily="18" charset="0"/>
                  </a:rPr>
                  <a:t>x</a:t>
                </a:r>
                <a:r>
                  <a:rPr lang="zh-CN" altLang="en-US" b="1" dirty="0">
                    <a:solidFill>
                      <a:schemeClr val="bg1"/>
                    </a:solidFill>
                    <a:latin typeface="微软雅黑" panose="020B0503020204020204" pitchFamily="34" charset="-122"/>
                    <a:ea typeface="Cambria Math" panose="02040503050406030204" pitchFamily="18" charset="0"/>
                  </a:rPr>
                  <a:t>取 </a:t>
                </a:r>
                <a14:m>
                  <m:oMath xmlns:m="http://schemas.openxmlformats.org/officeDocument/2006/math">
                    <m:f>
                      <m:fPr>
                        <m:ctrlPr>
                          <a:rPr lang="en-US" altLang="zh-CN" b="1" i="1" smtClean="0">
                            <a:solidFill>
                              <a:schemeClr val="bg1"/>
                            </a:solidFill>
                            <a:latin typeface="Cambria Math" panose="02040503050406030204" pitchFamily="18" charset="0"/>
                            <a:ea typeface="Cambria Math" panose="02040503050406030204" pitchFamily="18" charset="0"/>
                          </a:rPr>
                        </m:ctrlPr>
                      </m:fPr>
                      <m:num>
                        <m:r>
                          <a:rPr lang="en-US" altLang="zh-CN" b="1" i="1" smtClean="0">
                            <a:solidFill>
                              <a:schemeClr val="bg1"/>
                            </a:solidFill>
                            <a:latin typeface="Cambria Math" panose="02040503050406030204" pitchFamily="18" charset="0"/>
                            <a:ea typeface="Cambria Math" panose="02040503050406030204" pitchFamily="18" charset="0"/>
                          </a:rPr>
                          <m:t>𝟐</m:t>
                        </m:r>
                      </m:num>
                      <m:den>
                        <m:r>
                          <a:rPr lang="en-US" altLang="zh-CN" b="1" i="1" smtClean="0">
                            <a:solidFill>
                              <a:schemeClr val="bg1"/>
                            </a:solidFill>
                            <a:latin typeface="Cambria Math" panose="02040503050406030204" pitchFamily="18" charset="0"/>
                            <a:ea typeface="Cambria Math" panose="02040503050406030204" pitchFamily="18" charset="0"/>
                          </a:rPr>
                          <m:t>𝟑</m:t>
                        </m:r>
                      </m:den>
                    </m:f>
                    <m:r>
                      <a:rPr lang="en-US" altLang="zh-CN" b="1" i="1" smtClean="0">
                        <a:solidFill>
                          <a:schemeClr val="bg1"/>
                        </a:solidFill>
                        <a:latin typeface="Cambria Math" panose="02040503050406030204" pitchFamily="18" charset="0"/>
                        <a:ea typeface="Cambria Math" panose="02040503050406030204" pitchFamily="18" charset="0"/>
                      </a:rPr>
                      <m:t> </m:t>
                    </m:r>
                  </m:oMath>
                </a14:m>
                <a:r>
                  <a:rPr lang="zh-CN" altLang="en-US" b="1" dirty="0">
                    <a:solidFill>
                      <a:schemeClr val="bg1"/>
                    </a:solidFill>
                    <a:latin typeface="微软雅黑" panose="020B0503020204020204" pitchFamily="34" charset="-122"/>
                    <a:ea typeface="Cambria Math" panose="02040503050406030204" pitchFamily="18" charset="0"/>
                  </a:rPr>
                  <a:t>最优</a:t>
                </a:r>
                <a:endParaRPr lang="en-US" altLang="zh-CN" b="1" dirty="0">
                  <a:solidFill>
                    <a:schemeClr val="bg1"/>
                  </a:solidFill>
                  <a:latin typeface="微软雅黑" panose="020B0503020204020204" pitchFamily="34" charset="-122"/>
                  <a:ea typeface="Cambria Math" panose="02040503050406030204" pitchFamily="18" charset="0"/>
                </a:endParaRPr>
              </a:p>
            </p:txBody>
          </p:sp>
        </mc:Choice>
        <mc:Fallback>
          <p:sp>
            <p:nvSpPr>
              <p:cNvPr id="23" name="文本框 22">
                <a:extLst>
                  <a:ext uri="{FF2B5EF4-FFF2-40B4-BE49-F238E27FC236}">
                    <a16:creationId xmlns:a16="http://schemas.microsoft.com/office/drawing/2014/main" id="{8204051B-5512-45D0-B6B4-F2BE52B19AC4}"/>
                  </a:ext>
                </a:extLst>
              </p:cNvPr>
              <p:cNvSpPr txBox="1">
                <a:spLocks noRot="1" noChangeAspect="1" noMove="1" noResize="1" noEditPoints="1" noAdjustHandles="1" noChangeArrowheads="1" noChangeShapeType="1" noTextEdit="1"/>
              </p:cNvSpPr>
              <p:nvPr/>
            </p:nvSpPr>
            <p:spPr>
              <a:xfrm>
                <a:off x="4221127" y="3992128"/>
                <a:ext cx="2608038" cy="722026"/>
              </a:xfrm>
              <a:prstGeom prst="rect">
                <a:avLst/>
              </a:prstGeom>
              <a:blipFill>
                <a:blip r:embed="rId9"/>
                <a:stretch>
                  <a:fillRect l="-1869" t="-3390" r="-1869" b="-25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156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2FA66CD-5868-4715-BFB3-06F9C1D73B9C}"/>
              </a:ext>
            </a:extLst>
          </p:cNvPr>
          <p:cNvPicPr>
            <a:picLocks noChangeAspect="1"/>
          </p:cNvPicPr>
          <p:nvPr/>
        </p:nvPicPr>
        <p:blipFill>
          <a:blip r:embed="rId2"/>
          <a:stretch>
            <a:fillRect/>
          </a:stretch>
        </p:blipFill>
        <p:spPr>
          <a:xfrm>
            <a:off x="1" y="1511600"/>
            <a:ext cx="6988407" cy="2120301"/>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FCC714F-4A9F-41CC-B1B6-F738B5534F02}"/>
                  </a:ext>
                </a:extLst>
              </p:cNvPr>
              <p:cNvSpPr txBox="1"/>
              <p:nvPr/>
            </p:nvSpPr>
            <p:spPr>
              <a:xfrm>
                <a:off x="638437" y="1023053"/>
                <a:ext cx="4494757" cy="212494"/>
              </a:xfrm>
              <a:prstGeom prst="rect">
                <a:avLst/>
              </a:prstGeom>
              <a:noFill/>
            </p:spPr>
            <p:txBody>
              <a:bodyPr wrap="none" lIns="0" tIns="0" rIns="0" bIns="0" rtlCol="0">
                <a:spAutoFit/>
              </a:bodyPr>
              <a:lstStyle/>
              <a:p>
                <a14:m>
                  <m:oMath xmlns:m="http://schemas.openxmlformats.org/officeDocument/2006/math">
                    <m:sSup>
                      <m:sSupPr>
                        <m:ctrlPr>
                          <a:rPr lang="en-US" altLang="zh-CN" b="1" i="1">
                            <a:solidFill>
                              <a:schemeClr val="bg1"/>
                            </a:solidFill>
                            <a:latin typeface="Cambria Math" panose="02040503050406030204" pitchFamily="18" charset="0"/>
                          </a:rPr>
                        </m:ctrlPr>
                      </m:sSupPr>
                      <m:e>
                        <m:r>
                          <a:rPr lang="zh-CN" altLang="en-US" b="1" i="1">
                            <a:solidFill>
                              <a:schemeClr val="bg1"/>
                            </a:solidFill>
                            <a:latin typeface="Cambria Math" panose="02040503050406030204" pitchFamily="18" charset="0"/>
                          </a:rPr>
                          <m:t>我们假设块大小为</m:t>
                        </m:r>
                        <m:r>
                          <a:rPr lang="en-US" altLang="zh-CN" b="1" i="1">
                            <a:solidFill>
                              <a:schemeClr val="bg1"/>
                            </a:solidFill>
                            <a:latin typeface="Cambria Math" panose="02040503050406030204" pitchFamily="18" charset="0"/>
                          </a:rPr>
                          <m:t>𝒏</m:t>
                        </m:r>
                      </m:e>
                      <m:sup>
                        <m:r>
                          <a:rPr lang="en-US" altLang="zh-CN" b="1" i="1">
                            <a:solidFill>
                              <a:schemeClr val="bg1"/>
                            </a:solidFill>
                            <a:latin typeface="Cambria Math" panose="02040503050406030204" pitchFamily="18" charset="0"/>
                          </a:rPr>
                          <m:t>𝒙</m:t>
                        </m:r>
                      </m:sup>
                    </m:sSup>
                    <m:r>
                      <a:rPr lang="en-US" altLang="zh-CN" b="1" i="1">
                        <a:solidFill>
                          <a:schemeClr val="bg1"/>
                        </a:solidFill>
                        <a:latin typeface="Cambria Math" panose="02040503050406030204" pitchFamily="18" charset="0"/>
                      </a:rPr>
                      <m:t>,  </m:t>
                    </m:r>
                    <m:r>
                      <a:rPr lang="en-US" altLang="zh-CN" b="1" i="1">
                        <a:solidFill>
                          <a:schemeClr val="bg1"/>
                        </a:solidFill>
                        <a:latin typeface="Cambria Math" panose="02040503050406030204" pitchFamily="18" charset="0"/>
                      </a:rPr>
                      <m:t>𝒏</m:t>
                    </m:r>
                    <m:r>
                      <a:rPr lang="en-US" altLang="zh-CN" b="1" i="1">
                        <a:solidFill>
                          <a:schemeClr val="bg1"/>
                        </a:solidFill>
                        <a:latin typeface="Cambria Math" panose="02040503050406030204" pitchFamily="18" charset="0"/>
                      </a:rPr>
                      <m:t>,  </m:t>
                    </m:r>
                    <m:r>
                      <a:rPr lang="en-US" altLang="zh-CN" b="1" i="1">
                        <a:solidFill>
                          <a:schemeClr val="bg1"/>
                        </a:solidFill>
                        <a:latin typeface="Cambria Math" panose="02040503050406030204" pitchFamily="18" charset="0"/>
                      </a:rPr>
                      <m:t>𝒎</m:t>
                    </m:r>
                    <m:r>
                      <a:rPr lang="en-US" altLang="zh-CN" b="1" i="1">
                        <a:solidFill>
                          <a:schemeClr val="bg1"/>
                        </a:solidFill>
                        <a:latin typeface="Cambria Math" panose="02040503050406030204" pitchFamily="18" charset="0"/>
                      </a:rPr>
                      <m:t>,  </m:t>
                    </m:r>
                    <m:r>
                      <a:rPr lang="en-US" altLang="zh-CN" b="1">
                        <a:solidFill>
                          <a:schemeClr val="bg1"/>
                        </a:solidFill>
                        <a:latin typeface="Cambria Math" panose="02040503050406030204" pitchFamily="18" charset="0"/>
                      </a:rPr>
                      <m:t>𝐭</m:t>
                    </m:r>
                    <m:r>
                      <a:rPr lang="en-US" altLang="zh-CN" b="1">
                        <a:solidFill>
                          <a:schemeClr val="bg1"/>
                        </a:solidFill>
                        <a:latin typeface="Cambria Math" panose="02040503050406030204" pitchFamily="18" charset="0"/>
                      </a:rPr>
                      <m:t> </m:t>
                    </m:r>
                    <m:r>
                      <a:rPr lang="zh-CN" altLang="en-US" b="1" i="1">
                        <a:solidFill>
                          <a:schemeClr val="bg1"/>
                        </a:solidFill>
                        <a:latin typeface="Cambria Math" panose="02040503050406030204" pitchFamily="18" charset="0"/>
                      </a:rPr>
                      <m:t>同阶，那么块的数量为</m:t>
                    </m:r>
                    <m:sSup>
                      <m:sSupPr>
                        <m:ctrlPr>
                          <a:rPr lang="en-US" altLang="zh-CN" b="1" i="1">
                            <a:solidFill>
                              <a:schemeClr val="bg1"/>
                            </a:solidFill>
                            <a:latin typeface="Cambria Math" panose="02040503050406030204" pitchFamily="18" charset="0"/>
                          </a:rPr>
                        </m:ctrlPr>
                      </m:sSupPr>
                      <m:e>
                        <m:r>
                          <a:rPr lang="en-US" altLang="zh-CN" b="1" i="1">
                            <a:solidFill>
                              <a:schemeClr val="bg1"/>
                            </a:solidFill>
                            <a:latin typeface="Cambria Math" panose="02040503050406030204" pitchFamily="18" charset="0"/>
                          </a:rPr>
                          <m:t>𝒏</m:t>
                        </m:r>
                      </m:e>
                      <m:sup>
                        <m:r>
                          <a:rPr lang="en-US" altLang="zh-CN" b="1" i="1">
                            <a:solidFill>
                              <a:schemeClr val="bg1"/>
                            </a:solidFill>
                            <a:latin typeface="Cambria Math" panose="02040503050406030204" pitchFamily="18" charset="0"/>
                          </a:rPr>
                          <m:t>𝟏</m:t>
                        </m:r>
                        <m:r>
                          <a:rPr lang="en-US" altLang="zh-CN" b="1" i="1">
                            <a:solidFill>
                              <a:schemeClr val="bg1"/>
                            </a:solidFill>
                            <a:latin typeface="Cambria Math" panose="02040503050406030204" pitchFamily="18" charset="0"/>
                          </a:rPr>
                          <m:t>−</m:t>
                        </m:r>
                        <m:r>
                          <a:rPr lang="en-US" altLang="zh-CN" b="1" i="1">
                            <a:solidFill>
                              <a:schemeClr val="bg1"/>
                            </a:solidFill>
                            <a:latin typeface="Cambria Math" panose="02040503050406030204" pitchFamily="18" charset="0"/>
                          </a:rPr>
                          <m:t>𝒙</m:t>
                        </m:r>
                      </m:sup>
                    </m:sSup>
                    <m:r>
                      <a:rPr lang="en-US" altLang="zh-CN" b="1" i="1">
                        <a:solidFill>
                          <a:schemeClr val="bg1"/>
                        </a:solidFill>
                        <a:latin typeface="Cambria Math" panose="02040503050406030204" pitchFamily="18" charset="0"/>
                      </a:rPr>
                      <m:t> </m:t>
                    </m:r>
                  </m:oMath>
                </a14:m>
                <a:r>
                  <a:rPr lang="zh-CN" altLang="en-US" b="1" dirty="0">
                    <a:solidFill>
                      <a:schemeClr val="bg1"/>
                    </a:solidFill>
                  </a:rPr>
                  <a:t> </a:t>
                </a:r>
                <a:endParaRPr lang="en-US" altLang="zh-CN" b="1" dirty="0">
                  <a:solidFill>
                    <a:schemeClr val="bg1"/>
                  </a:solidFill>
                </a:endParaRPr>
              </a:p>
            </p:txBody>
          </p:sp>
        </mc:Choice>
        <mc:Fallback xmlns="">
          <p:sp>
            <p:nvSpPr>
              <p:cNvPr id="5" name="文本框 4">
                <a:extLst>
                  <a:ext uri="{FF2B5EF4-FFF2-40B4-BE49-F238E27FC236}">
                    <a16:creationId xmlns:a16="http://schemas.microsoft.com/office/drawing/2014/main" id="{2FCC714F-4A9F-41CC-B1B6-F738B5534F02}"/>
                  </a:ext>
                </a:extLst>
              </p:cNvPr>
              <p:cNvSpPr txBox="1">
                <a:spLocks noRot="1" noChangeAspect="1" noMove="1" noResize="1" noEditPoints="1" noAdjustHandles="1" noChangeArrowheads="1" noChangeShapeType="1" noTextEdit="1"/>
              </p:cNvSpPr>
              <p:nvPr/>
            </p:nvSpPr>
            <p:spPr>
              <a:xfrm>
                <a:off x="638437" y="1023053"/>
                <a:ext cx="4494757" cy="212494"/>
              </a:xfrm>
              <a:prstGeom prst="rect">
                <a:avLst/>
              </a:prstGeom>
              <a:blipFill>
                <a:blip r:embed="rId3"/>
                <a:stretch>
                  <a:fillRect l="-2578" t="-11429" r="-31072" b="-7142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C57E6F7-6936-4C8D-AEDE-59B7AF1AB0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
        <p:nvSpPr>
          <p:cNvPr id="6" name="文本框 5">
            <a:extLst>
              <a:ext uri="{FF2B5EF4-FFF2-40B4-BE49-F238E27FC236}">
                <a16:creationId xmlns:a16="http://schemas.microsoft.com/office/drawing/2014/main" id="{98D470A1-8171-4168-ACF6-18B59FE6870F}"/>
              </a:ext>
            </a:extLst>
          </p:cNvPr>
          <p:cNvSpPr txBox="1"/>
          <p:nvPr/>
        </p:nvSpPr>
        <p:spPr>
          <a:xfrm>
            <a:off x="198475" y="485009"/>
            <a:ext cx="2587256" cy="369332"/>
          </a:xfrm>
          <a:prstGeom prst="rect">
            <a:avLst/>
          </a:prstGeom>
          <a:noFill/>
        </p:spPr>
        <p:txBody>
          <a:bodyPr wrap="square" rtlCol="0">
            <a:spAutoFit/>
          </a:bodyPr>
          <a:lstStyle/>
          <a:p>
            <a:r>
              <a:rPr lang="zh-CN" altLang="en-US" dirty="0">
                <a:solidFill>
                  <a:schemeClr val="bg1"/>
                </a:solidFill>
              </a:rPr>
              <a:t>从代码逻辑上</a:t>
            </a:r>
          </a:p>
        </p:txBody>
      </p:sp>
    </p:spTree>
    <p:extLst>
      <p:ext uri="{BB962C8B-B14F-4D97-AF65-F5344CB8AC3E}">
        <p14:creationId xmlns:p14="http://schemas.microsoft.com/office/powerpoint/2010/main" val="1198035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DF838BD-7185-45F4-8BE6-95B6771F1077}"/>
              </a:ext>
            </a:extLst>
          </p:cNvPr>
          <p:cNvPicPr>
            <a:picLocks noChangeAspect="1"/>
          </p:cNvPicPr>
          <p:nvPr/>
        </p:nvPicPr>
        <p:blipFill>
          <a:blip r:embed="rId2"/>
          <a:stretch>
            <a:fillRect/>
          </a:stretch>
        </p:blipFill>
        <p:spPr>
          <a:xfrm>
            <a:off x="0" y="1292706"/>
            <a:ext cx="6858000" cy="2558092"/>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D389DD2-6BDC-4F94-9365-BDCC501DAEA9}"/>
                  </a:ext>
                </a:extLst>
              </p:cNvPr>
              <p:cNvSpPr txBox="1"/>
              <p:nvPr/>
            </p:nvSpPr>
            <p:spPr>
              <a:xfrm>
                <a:off x="659702" y="824579"/>
                <a:ext cx="4494757" cy="212494"/>
              </a:xfrm>
              <a:prstGeom prst="rect">
                <a:avLst/>
              </a:prstGeom>
              <a:noFill/>
            </p:spPr>
            <p:txBody>
              <a:bodyPr wrap="none" lIns="0" tIns="0" rIns="0" bIns="0" rtlCol="0">
                <a:spAutoFit/>
              </a:bodyPr>
              <a:lstStyle/>
              <a:p>
                <a14:m>
                  <m:oMath xmlns:m="http://schemas.openxmlformats.org/officeDocument/2006/math">
                    <m:sSup>
                      <m:sSupPr>
                        <m:ctrlPr>
                          <a:rPr lang="en-US" altLang="zh-CN" b="1" i="1">
                            <a:solidFill>
                              <a:schemeClr val="bg1"/>
                            </a:solidFill>
                            <a:latin typeface="Cambria Math" panose="02040503050406030204" pitchFamily="18" charset="0"/>
                          </a:rPr>
                        </m:ctrlPr>
                      </m:sSupPr>
                      <m:e>
                        <m:r>
                          <a:rPr lang="zh-CN" altLang="en-US" b="1" i="1">
                            <a:solidFill>
                              <a:schemeClr val="bg1"/>
                            </a:solidFill>
                            <a:latin typeface="Cambria Math" panose="02040503050406030204" pitchFamily="18" charset="0"/>
                          </a:rPr>
                          <m:t>我们假设块大小为</m:t>
                        </m:r>
                        <m:r>
                          <a:rPr lang="en-US" altLang="zh-CN" b="1" i="1">
                            <a:solidFill>
                              <a:schemeClr val="bg1"/>
                            </a:solidFill>
                            <a:latin typeface="Cambria Math" panose="02040503050406030204" pitchFamily="18" charset="0"/>
                          </a:rPr>
                          <m:t>𝒏</m:t>
                        </m:r>
                      </m:e>
                      <m:sup>
                        <m:r>
                          <a:rPr lang="en-US" altLang="zh-CN" b="1" i="1">
                            <a:solidFill>
                              <a:schemeClr val="bg1"/>
                            </a:solidFill>
                            <a:latin typeface="Cambria Math" panose="02040503050406030204" pitchFamily="18" charset="0"/>
                          </a:rPr>
                          <m:t>𝒙</m:t>
                        </m:r>
                      </m:sup>
                    </m:sSup>
                    <m:r>
                      <a:rPr lang="en-US" altLang="zh-CN" b="1" i="1">
                        <a:solidFill>
                          <a:schemeClr val="bg1"/>
                        </a:solidFill>
                        <a:latin typeface="Cambria Math" panose="02040503050406030204" pitchFamily="18" charset="0"/>
                      </a:rPr>
                      <m:t>,  </m:t>
                    </m:r>
                    <m:r>
                      <a:rPr lang="en-US" altLang="zh-CN" b="1" i="1">
                        <a:solidFill>
                          <a:schemeClr val="bg1"/>
                        </a:solidFill>
                        <a:latin typeface="Cambria Math" panose="02040503050406030204" pitchFamily="18" charset="0"/>
                      </a:rPr>
                      <m:t>𝒏</m:t>
                    </m:r>
                    <m:r>
                      <a:rPr lang="en-US" altLang="zh-CN" b="1" i="1">
                        <a:solidFill>
                          <a:schemeClr val="bg1"/>
                        </a:solidFill>
                        <a:latin typeface="Cambria Math" panose="02040503050406030204" pitchFamily="18" charset="0"/>
                      </a:rPr>
                      <m:t>,  </m:t>
                    </m:r>
                    <m:r>
                      <a:rPr lang="en-US" altLang="zh-CN" b="1" i="1">
                        <a:solidFill>
                          <a:schemeClr val="bg1"/>
                        </a:solidFill>
                        <a:latin typeface="Cambria Math" panose="02040503050406030204" pitchFamily="18" charset="0"/>
                      </a:rPr>
                      <m:t>𝒎</m:t>
                    </m:r>
                    <m:r>
                      <a:rPr lang="en-US" altLang="zh-CN" b="1" i="1">
                        <a:solidFill>
                          <a:schemeClr val="bg1"/>
                        </a:solidFill>
                        <a:latin typeface="Cambria Math" panose="02040503050406030204" pitchFamily="18" charset="0"/>
                      </a:rPr>
                      <m:t>,  </m:t>
                    </m:r>
                    <m:r>
                      <a:rPr lang="en-US" altLang="zh-CN" b="1">
                        <a:solidFill>
                          <a:schemeClr val="bg1"/>
                        </a:solidFill>
                        <a:latin typeface="Cambria Math" panose="02040503050406030204" pitchFamily="18" charset="0"/>
                      </a:rPr>
                      <m:t>𝐭</m:t>
                    </m:r>
                    <m:r>
                      <a:rPr lang="en-US" altLang="zh-CN" b="1">
                        <a:solidFill>
                          <a:schemeClr val="bg1"/>
                        </a:solidFill>
                        <a:latin typeface="Cambria Math" panose="02040503050406030204" pitchFamily="18" charset="0"/>
                      </a:rPr>
                      <m:t> </m:t>
                    </m:r>
                    <m:r>
                      <a:rPr lang="zh-CN" altLang="en-US" b="1" i="1">
                        <a:solidFill>
                          <a:schemeClr val="bg1"/>
                        </a:solidFill>
                        <a:latin typeface="Cambria Math" panose="02040503050406030204" pitchFamily="18" charset="0"/>
                      </a:rPr>
                      <m:t>同阶，那么块的数量为</m:t>
                    </m:r>
                    <m:sSup>
                      <m:sSupPr>
                        <m:ctrlPr>
                          <a:rPr lang="en-US" altLang="zh-CN" b="1" i="1">
                            <a:solidFill>
                              <a:schemeClr val="bg1"/>
                            </a:solidFill>
                            <a:latin typeface="Cambria Math" panose="02040503050406030204" pitchFamily="18" charset="0"/>
                          </a:rPr>
                        </m:ctrlPr>
                      </m:sSupPr>
                      <m:e>
                        <m:r>
                          <a:rPr lang="en-US" altLang="zh-CN" b="1" i="1">
                            <a:solidFill>
                              <a:schemeClr val="bg1"/>
                            </a:solidFill>
                            <a:latin typeface="Cambria Math" panose="02040503050406030204" pitchFamily="18" charset="0"/>
                          </a:rPr>
                          <m:t>𝒏</m:t>
                        </m:r>
                      </m:e>
                      <m:sup>
                        <m:r>
                          <a:rPr lang="en-US" altLang="zh-CN" b="1" i="1">
                            <a:solidFill>
                              <a:schemeClr val="bg1"/>
                            </a:solidFill>
                            <a:latin typeface="Cambria Math" panose="02040503050406030204" pitchFamily="18" charset="0"/>
                          </a:rPr>
                          <m:t>𝟏</m:t>
                        </m:r>
                        <m:r>
                          <a:rPr lang="en-US" altLang="zh-CN" b="1" i="1">
                            <a:solidFill>
                              <a:schemeClr val="bg1"/>
                            </a:solidFill>
                            <a:latin typeface="Cambria Math" panose="02040503050406030204" pitchFamily="18" charset="0"/>
                          </a:rPr>
                          <m:t>−</m:t>
                        </m:r>
                        <m:r>
                          <a:rPr lang="en-US" altLang="zh-CN" b="1" i="1">
                            <a:solidFill>
                              <a:schemeClr val="bg1"/>
                            </a:solidFill>
                            <a:latin typeface="Cambria Math" panose="02040503050406030204" pitchFamily="18" charset="0"/>
                          </a:rPr>
                          <m:t>𝒙</m:t>
                        </m:r>
                      </m:sup>
                    </m:sSup>
                    <m:r>
                      <a:rPr lang="en-US" altLang="zh-CN" b="1" i="1">
                        <a:solidFill>
                          <a:schemeClr val="bg1"/>
                        </a:solidFill>
                        <a:latin typeface="Cambria Math" panose="02040503050406030204" pitchFamily="18" charset="0"/>
                      </a:rPr>
                      <m:t> </m:t>
                    </m:r>
                  </m:oMath>
                </a14:m>
                <a:r>
                  <a:rPr lang="zh-CN" altLang="en-US" b="1" dirty="0">
                    <a:solidFill>
                      <a:schemeClr val="bg1"/>
                    </a:solidFill>
                  </a:rPr>
                  <a:t> </a:t>
                </a:r>
                <a:endParaRPr lang="en-US" altLang="zh-CN" b="1" dirty="0">
                  <a:solidFill>
                    <a:schemeClr val="bg1"/>
                  </a:solidFill>
                </a:endParaRPr>
              </a:p>
            </p:txBody>
          </p:sp>
        </mc:Choice>
        <mc:Fallback xmlns="">
          <p:sp>
            <p:nvSpPr>
              <p:cNvPr id="5" name="文本框 4">
                <a:extLst>
                  <a:ext uri="{FF2B5EF4-FFF2-40B4-BE49-F238E27FC236}">
                    <a16:creationId xmlns:a16="http://schemas.microsoft.com/office/drawing/2014/main" id="{2D389DD2-6BDC-4F94-9365-BDCC501DAEA9}"/>
                  </a:ext>
                </a:extLst>
              </p:cNvPr>
              <p:cNvSpPr txBox="1">
                <a:spLocks noRot="1" noChangeAspect="1" noMove="1" noResize="1" noEditPoints="1" noAdjustHandles="1" noChangeArrowheads="1" noChangeShapeType="1" noTextEdit="1"/>
              </p:cNvSpPr>
              <p:nvPr/>
            </p:nvSpPr>
            <p:spPr>
              <a:xfrm>
                <a:off x="659702" y="824579"/>
                <a:ext cx="4494757" cy="212494"/>
              </a:xfrm>
              <a:prstGeom prst="rect">
                <a:avLst/>
              </a:prstGeom>
              <a:blipFill>
                <a:blip r:embed="rId3"/>
                <a:stretch>
                  <a:fillRect l="-2439" t="-8571" r="-30894" b="-7428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06EDF02-558A-4B4C-848B-23B6809613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19890502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D7411DD-4FA9-4623-AD8B-BE368C236263}"/>
              </a:ext>
            </a:extLst>
          </p:cNvPr>
          <p:cNvPicPr>
            <a:picLocks noChangeAspect="1"/>
          </p:cNvPicPr>
          <p:nvPr/>
        </p:nvPicPr>
        <p:blipFill>
          <a:blip r:embed="rId2"/>
          <a:stretch>
            <a:fillRect/>
          </a:stretch>
        </p:blipFill>
        <p:spPr>
          <a:xfrm>
            <a:off x="0" y="1232809"/>
            <a:ext cx="6858000" cy="2677886"/>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2F6A2AE-679E-4A5F-BCD2-4F6EEC393B11}"/>
                  </a:ext>
                </a:extLst>
              </p:cNvPr>
              <p:cNvSpPr txBox="1"/>
              <p:nvPr/>
            </p:nvSpPr>
            <p:spPr>
              <a:xfrm>
                <a:off x="595906" y="732429"/>
                <a:ext cx="4494757" cy="212494"/>
              </a:xfrm>
              <a:prstGeom prst="rect">
                <a:avLst/>
              </a:prstGeom>
              <a:noFill/>
            </p:spPr>
            <p:txBody>
              <a:bodyPr wrap="none" lIns="0" tIns="0" rIns="0" bIns="0" rtlCol="0">
                <a:spAutoFit/>
              </a:bodyPr>
              <a:lstStyle/>
              <a:p>
                <a14:m>
                  <m:oMath xmlns:m="http://schemas.openxmlformats.org/officeDocument/2006/math">
                    <m:sSup>
                      <m:sSupPr>
                        <m:ctrlPr>
                          <a:rPr lang="en-US" altLang="zh-CN" b="1" i="1">
                            <a:solidFill>
                              <a:schemeClr val="bg1"/>
                            </a:solidFill>
                            <a:latin typeface="Cambria Math" panose="02040503050406030204" pitchFamily="18" charset="0"/>
                          </a:rPr>
                        </m:ctrlPr>
                      </m:sSupPr>
                      <m:e>
                        <m:r>
                          <a:rPr lang="zh-CN" altLang="en-US" b="1" i="1">
                            <a:solidFill>
                              <a:schemeClr val="bg1"/>
                            </a:solidFill>
                            <a:latin typeface="Cambria Math" panose="02040503050406030204" pitchFamily="18" charset="0"/>
                          </a:rPr>
                          <m:t>我们假设块大小为</m:t>
                        </m:r>
                        <m:r>
                          <a:rPr lang="en-US" altLang="zh-CN" b="1" i="1">
                            <a:solidFill>
                              <a:schemeClr val="bg1"/>
                            </a:solidFill>
                            <a:latin typeface="Cambria Math" panose="02040503050406030204" pitchFamily="18" charset="0"/>
                          </a:rPr>
                          <m:t>𝒏</m:t>
                        </m:r>
                      </m:e>
                      <m:sup>
                        <m:r>
                          <a:rPr lang="en-US" altLang="zh-CN" b="1" i="1">
                            <a:solidFill>
                              <a:schemeClr val="bg1"/>
                            </a:solidFill>
                            <a:latin typeface="Cambria Math" panose="02040503050406030204" pitchFamily="18" charset="0"/>
                          </a:rPr>
                          <m:t>𝒙</m:t>
                        </m:r>
                      </m:sup>
                    </m:sSup>
                    <m:r>
                      <a:rPr lang="en-US" altLang="zh-CN" b="1" i="1">
                        <a:solidFill>
                          <a:schemeClr val="bg1"/>
                        </a:solidFill>
                        <a:latin typeface="Cambria Math" panose="02040503050406030204" pitchFamily="18" charset="0"/>
                      </a:rPr>
                      <m:t>,  </m:t>
                    </m:r>
                    <m:r>
                      <a:rPr lang="en-US" altLang="zh-CN" b="1" i="1">
                        <a:solidFill>
                          <a:schemeClr val="bg1"/>
                        </a:solidFill>
                        <a:latin typeface="Cambria Math" panose="02040503050406030204" pitchFamily="18" charset="0"/>
                      </a:rPr>
                      <m:t>𝒏</m:t>
                    </m:r>
                    <m:r>
                      <a:rPr lang="en-US" altLang="zh-CN" b="1" i="1">
                        <a:solidFill>
                          <a:schemeClr val="bg1"/>
                        </a:solidFill>
                        <a:latin typeface="Cambria Math" panose="02040503050406030204" pitchFamily="18" charset="0"/>
                      </a:rPr>
                      <m:t>,  </m:t>
                    </m:r>
                    <m:r>
                      <a:rPr lang="en-US" altLang="zh-CN" b="1" i="1">
                        <a:solidFill>
                          <a:schemeClr val="bg1"/>
                        </a:solidFill>
                        <a:latin typeface="Cambria Math" panose="02040503050406030204" pitchFamily="18" charset="0"/>
                      </a:rPr>
                      <m:t>𝒎</m:t>
                    </m:r>
                    <m:r>
                      <a:rPr lang="en-US" altLang="zh-CN" b="1" i="1">
                        <a:solidFill>
                          <a:schemeClr val="bg1"/>
                        </a:solidFill>
                        <a:latin typeface="Cambria Math" panose="02040503050406030204" pitchFamily="18" charset="0"/>
                      </a:rPr>
                      <m:t>,  </m:t>
                    </m:r>
                    <m:r>
                      <a:rPr lang="en-US" altLang="zh-CN" b="1">
                        <a:solidFill>
                          <a:schemeClr val="bg1"/>
                        </a:solidFill>
                        <a:latin typeface="Cambria Math" panose="02040503050406030204" pitchFamily="18" charset="0"/>
                      </a:rPr>
                      <m:t>𝐭</m:t>
                    </m:r>
                    <m:r>
                      <a:rPr lang="en-US" altLang="zh-CN" b="1">
                        <a:solidFill>
                          <a:schemeClr val="bg1"/>
                        </a:solidFill>
                        <a:latin typeface="Cambria Math" panose="02040503050406030204" pitchFamily="18" charset="0"/>
                      </a:rPr>
                      <m:t> </m:t>
                    </m:r>
                    <m:r>
                      <a:rPr lang="zh-CN" altLang="en-US" b="1" i="1">
                        <a:solidFill>
                          <a:schemeClr val="bg1"/>
                        </a:solidFill>
                        <a:latin typeface="Cambria Math" panose="02040503050406030204" pitchFamily="18" charset="0"/>
                      </a:rPr>
                      <m:t>同阶，那么块的数量为</m:t>
                    </m:r>
                    <m:sSup>
                      <m:sSupPr>
                        <m:ctrlPr>
                          <a:rPr lang="en-US" altLang="zh-CN" b="1" i="1">
                            <a:solidFill>
                              <a:schemeClr val="bg1"/>
                            </a:solidFill>
                            <a:latin typeface="Cambria Math" panose="02040503050406030204" pitchFamily="18" charset="0"/>
                          </a:rPr>
                        </m:ctrlPr>
                      </m:sSupPr>
                      <m:e>
                        <m:r>
                          <a:rPr lang="en-US" altLang="zh-CN" b="1" i="1">
                            <a:solidFill>
                              <a:schemeClr val="bg1"/>
                            </a:solidFill>
                            <a:latin typeface="Cambria Math" panose="02040503050406030204" pitchFamily="18" charset="0"/>
                          </a:rPr>
                          <m:t>𝒏</m:t>
                        </m:r>
                      </m:e>
                      <m:sup>
                        <m:r>
                          <a:rPr lang="en-US" altLang="zh-CN" b="1" i="1">
                            <a:solidFill>
                              <a:schemeClr val="bg1"/>
                            </a:solidFill>
                            <a:latin typeface="Cambria Math" panose="02040503050406030204" pitchFamily="18" charset="0"/>
                          </a:rPr>
                          <m:t>𝟏</m:t>
                        </m:r>
                        <m:r>
                          <a:rPr lang="en-US" altLang="zh-CN" b="1" i="1">
                            <a:solidFill>
                              <a:schemeClr val="bg1"/>
                            </a:solidFill>
                            <a:latin typeface="Cambria Math" panose="02040503050406030204" pitchFamily="18" charset="0"/>
                          </a:rPr>
                          <m:t>−</m:t>
                        </m:r>
                        <m:r>
                          <a:rPr lang="en-US" altLang="zh-CN" b="1" i="1">
                            <a:solidFill>
                              <a:schemeClr val="bg1"/>
                            </a:solidFill>
                            <a:latin typeface="Cambria Math" panose="02040503050406030204" pitchFamily="18" charset="0"/>
                          </a:rPr>
                          <m:t>𝒙</m:t>
                        </m:r>
                      </m:sup>
                    </m:sSup>
                    <m:r>
                      <a:rPr lang="en-US" altLang="zh-CN" b="1" i="1">
                        <a:solidFill>
                          <a:schemeClr val="bg1"/>
                        </a:solidFill>
                        <a:latin typeface="Cambria Math" panose="02040503050406030204" pitchFamily="18" charset="0"/>
                      </a:rPr>
                      <m:t> </m:t>
                    </m:r>
                  </m:oMath>
                </a14:m>
                <a:r>
                  <a:rPr lang="zh-CN" altLang="en-US" b="1" dirty="0">
                    <a:solidFill>
                      <a:schemeClr val="bg1"/>
                    </a:solidFill>
                  </a:rPr>
                  <a:t> </a:t>
                </a:r>
                <a:endParaRPr lang="en-US" altLang="zh-CN" b="1" dirty="0">
                  <a:solidFill>
                    <a:schemeClr val="bg1"/>
                  </a:solidFill>
                </a:endParaRPr>
              </a:p>
            </p:txBody>
          </p:sp>
        </mc:Choice>
        <mc:Fallback xmlns="">
          <p:sp>
            <p:nvSpPr>
              <p:cNvPr id="6" name="文本框 5">
                <a:extLst>
                  <a:ext uri="{FF2B5EF4-FFF2-40B4-BE49-F238E27FC236}">
                    <a16:creationId xmlns:a16="http://schemas.microsoft.com/office/drawing/2014/main" id="{82F6A2AE-679E-4A5F-BCD2-4F6EEC393B11}"/>
                  </a:ext>
                </a:extLst>
              </p:cNvPr>
              <p:cNvSpPr txBox="1">
                <a:spLocks noRot="1" noChangeAspect="1" noMove="1" noResize="1" noEditPoints="1" noAdjustHandles="1" noChangeArrowheads="1" noChangeShapeType="1" noTextEdit="1"/>
              </p:cNvSpPr>
              <p:nvPr/>
            </p:nvSpPr>
            <p:spPr>
              <a:xfrm>
                <a:off x="595906" y="732429"/>
                <a:ext cx="4494757" cy="212494"/>
              </a:xfrm>
              <a:prstGeom prst="rect">
                <a:avLst/>
              </a:prstGeom>
              <a:blipFill>
                <a:blip r:embed="rId3"/>
                <a:stretch>
                  <a:fillRect l="-2578" t="-8571" r="-31072" b="-7428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C25D63AB-998D-427D-8357-892146AE4E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3226691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7A75024-23BA-4EFF-8458-F0007231E66C}"/>
              </a:ext>
            </a:extLst>
          </p:cNvPr>
          <p:cNvPicPr>
            <a:picLocks noChangeAspect="1"/>
          </p:cNvPicPr>
          <p:nvPr/>
        </p:nvPicPr>
        <p:blipFill>
          <a:blip r:embed="rId2"/>
          <a:stretch>
            <a:fillRect/>
          </a:stretch>
        </p:blipFill>
        <p:spPr>
          <a:xfrm>
            <a:off x="0" y="1963731"/>
            <a:ext cx="6858000" cy="1056554"/>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63DC8ED-682A-4BCA-BE30-A34857EB2857}"/>
                  </a:ext>
                </a:extLst>
              </p:cNvPr>
              <p:cNvSpPr txBox="1"/>
              <p:nvPr/>
            </p:nvSpPr>
            <p:spPr>
              <a:xfrm>
                <a:off x="503758" y="1356206"/>
                <a:ext cx="4494757" cy="212494"/>
              </a:xfrm>
              <a:prstGeom prst="rect">
                <a:avLst/>
              </a:prstGeom>
              <a:noFill/>
            </p:spPr>
            <p:txBody>
              <a:bodyPr wrap="none" lIns="0" tIns="0" rIns="0" bIns="0" rtlCol="0">
                <a:spAutoFit/>
              </a:bodyPr>
              <a:lstStyle/>
              <a:p>
                <a14:m>
                  <m:oMath xmlns:m="http://schemas.openxmlformats.org/officeDocument/2006/math">
                    <m:sSup>
                      <m:sSupPr>
                        <m:ctrlPr>
                          <a:rPr lang="en-US" altLang="zh-CN" b="1" i="1">
                            <a:solidFill>
                              <a:schemeClr val="bg1"/>
                            </a:solidFill>
                            <a:latin typeface="Cambria Math" panose="02040503050406030204" pitchFamily="18" charset="0"/>
                          </a:rPr>
                        </m:ctrlPr>
                      </m:sSupPr>
                      <m:e>
                        <m:r>
                          <a:rPr lang="zh-CN" altLang="en-US" b="1" i="1">
                            <a:solidFill>
                              <a:schemeClr val="bg1"/>
                            </a:solidFill>
                            <a:latin typeface="Cambria Math" panose="02040503050406030204" pitchFamily="18" charset="0"/>
                          </a:rPr>
                          <m:t>我们假设块大小为</m:t>
                        </m:r>
                        <m:r>
                          <a:rPr lang="en-US" altLang="zh-CN" b="1" i="1">
                            <a:solidFill>
                              <a:schemeClr val="bg1"/>
                            </a:solidFill>
                            <a:latin typeface="Cambria Math" panose="02040503050406030204" pitchFamily="18" charset="0"/>
                          </a:rPr>
                          <m:t>𝒏</m:t>
                        </m:r>
                      </m:e>
                      <m:sup>
                        <m:r>
                          <a:rPr lang="en-US" altLang="zh-CN" b="1" i="1">
                            <a:solidFill>
                              <a:schemeClr val="bg1"/>
                            </a:solidFill>
                            <a:latin typeface="Cambria Math" panose="02040503050406030204" pitchFamily="18" charset="0"/>
                          </a:rPr>
                          <m:t>𝒙</m:t>
                        </m:r>
                      </m:sup>
                    </m:sSup>
                    <m:r>
                      <a:rPr lang="en-US" altLang="zh-CN" b="1" i="1">
                        <a:solidFill>
                          <a:schemeClr val="bg1"/>
                        </a:solidFill>
                        <a:latin typeface="Cambria Math" panose="02040503050406030204" pitchFamily="18" charset="0"/>
                      </a:rPr>
                      <m:t>,  </m:t>
                    </m:r>
                    <m:r>
                      <a:rPr lang="en-US" altLang="zh-CN" b="1" i="1">
                        <a:solidFill>
                          <a:schemeClr val="bg1"/>
                        </a:solidFill>
                        <a:latin typeface="Cambria Math" panose="02040503050406030204" pitchFamily="18" charset="0"/>
                      </a:rPr>
                      <m:t>𝒏</m:t>
                    </m:r>
                    <m:r>
                      <a:rPr lang="en-US" altLang="zh-CN" b="1" i="1">
                        <a:solidFill>
                          <a:schemeClr val="bg1"/>
                        </a:solidFill>
                        <a:latin typeface="Cambria Math" panose="02040503050406030204" pitchFamily="18" charset="0"/>
                      </a:rPr>
                      <m:t>,  </m:t>
                    </m:r>
                    <m:r>
                      <a:rPr lang="en-US" altLang="zh-CN" b="1" i="1">
                        <a:solidFill>
                          <a:schemeClr val="bg1"/>
                        </a:solidFill>
                        <a:latin typeface="Cambria Math" panose="02040503050406030204" pitchFamily="18" charset="0"/>
                      </a:rPr>
                      <m:t>𝒎</m:t>
                    </m:r>
                    <m:r>
                      <a:rPr lang="en-US" altLang="zh-CN" b="1" i="1">
                        <a:solidFill>
                          <a:schemeClr val="bg1"/>
                        </a:solidFill>
                        <a:latin typeface="Cambria Math" panose="02040503050406030204" pitchFamily="18" charset="0"/>
                      </a:rPr>
                      <m:t>,  </m:t>
                    </m:r>
                    <m:r>
                      <a:rPr lang="en-US" altLang="zh-CN" b="1">
                        <a:solidFill>
                          <a:schemeClr val="bg1"/>
                        </a:solidFill>
                        <a:latin typeface="Cambria Math" panose="02040503050406030204" pitchFamily="18" charset="0"/>
                      </a:rPr>
                      <m:t>𝐭</m:t>
                    </m:r>
                    <m:r>
                      <a:rPr lang="en-US" altLang="zh-CN" b="1">
                        <a:solidFill>
                          <a:schemeClr val="bg1"/>
                        </a:solidFill>
                        <a:latin typeface="Cambria Math" panose="02040503050406030204" pitchFamily="18" charset="0"/>
                      </a:rPr>
                      <m:t> </m:t>
                    </m:r>
                    <m:r>
                      <a:rPr lang="zh-CN" altLang="en-US" b="1" i="1">
                        <a:solidFill>
                          <a:schemeClr val="bg1"/>
                        </a:solidFill>
                        <a:latin typeface="Cambria Math" panose="02040503050406030204" pitchFamily="18" charset="0"/>
                      </a:rPr>
                      <m:t>同阶，那么块的数量为</m:t>
                    </m:r>
                    <m:sSup>
                      <m:sSupPr>
                        <m:ctrlPr>
                          <a:rPr lang="en-US" altLang="zh-CN" b="1" i="1">
                            <a:solidFill>
                              <a:schemeClr val="bg1"/>
                            </a:solidFill>
                            <a:latin typeface="Cambria Math" panose="02040503050406030204" pitchFamily="18" charset="0"/>
                          </a:rPr>
                        </m:ctrlPr>
                      </m:sSupPr>
                      <m:e>
                        <m:r>
                          <a:rPr lang="en-US" altLang="zh-CN" b="1" i="1">
                            <a:solidFill>
                              <a:schemeClr val="bg1"/>
                            </a:solidFill>
                            <a:latin typeface="Cambria Math" panose="02040503050406030204" pitchFamily="18" charset="0"/>
                          </a:rPr>
                          <m:t>𝒏</m:t>
                        </m:r>
                      </m:e>
                      <m:sup>
                        <m:r>
                          <a:rPr lang="en-US" altLang="zh-CN" b="1" i="1">
                            <a:solidFill>
                              <a:schemeClr val="bg1"/>
                            </a:solidFill>
                            <a:latin typeface="Cambria Math" panose="02040503050406030204" pitchFamily="18" charset="0"/>
                          </a:rPr>
                          <m:t>𝟏</m:t>
                        </m:r>
                        <m:r>
                          <a:rPr lang="en-US" altLang="zh-CN" b="1" i="1">
                            <a:solidFill>
                              <a:schemeClr val="bg1"/>
                            </a:solidFill>
                            <a:latin typeface="Cambria Math" panose="02040503050406030204" pitchFamily="18" charset="0"/>
                          </a:rPr>
                          <m:t>−</m:t>
                        </m:r>
                        <m:r>
                          <a:rPr lang="en-US" altLang="zh-CN" b="1" i="1">
                            <a:solidFill>
                              <a:schemeClr val="bg1"/>
                            </a:solidFill>
                            <a:latin typeface="Cambria Math" panose="02040503050406030204" pitchFamily="18" charset="0"/>
                          </a:rPr>
                          <m:t>𝒙</m:t>
                        </m:r>
                      </m:sup>
                    </m:sSup>
                    <m:r>
                      <a:rPr lang="en-US" altLang="zh-CN" b="1" i="1">
                        <a:solidFill>
                          <a:schemeClr val="bg1"/>
                        </a:solidFill>
                        <a:latin typeface="Cambria Math" panose="02040503050406030204" pitchFamily="18" charset="0"/>
                      </a:rPr>
                      <m:t> </m:t>
                    </m:r>
                  </m:oMath>
                </a14:m>
                <a:r>
                  <a:rPr lang="zh-CN" altLang="en-US" b="1" dirty="0">
                    <a:solidFill>
                      <a:schemeClr val="bg1"/>
                    </a:solidFill>
                  </a:rPr>
                  <a:t> </a:t>
                </a:r>
                <a:endParaRPr lang="en-US" altLang="zh-CN" b="1" dirty="0">
                  <a:solidFill>
                    <a:schemeClr val="bg1"/>
                  </a:solidFill>
                </a:endParaRPr>
              </a:p>
            </p:txBody>
          </p:sp>
        </mc:Choice>
        <mc:Fallback xmlns="">
          <p:sp>
            <p:nvSpPr>
              <p:cNvPr id="5" name="文本框 4">
                <a:extLst>
                  <a:ext uri="{FF2B5EF4-FFF2-40B4-BE49-F238E27FC236}">
                    <a16:creationId xmlns:a16="http://schemas.microsoft.com/office/drawing/2014/main" id="{F63DC8ED-682A-4BCA-BE30-A34857EB2857}"/>
                  </a:ext>
                </a:extLst>
              </p:cNvPr>
              <p:cNvSpPr txBox="1">
                <a:spLocks noRot="1" noChangeAspect="1" noMove="1" noResize="1" noEditPoints="1" noAdjustHandles="1" noChangeArrowheads="1" noChangeShapeType="1" noTextEdit="1"/>
              </p:cNvSpPr>
              <p:nvPr/>
            </p:nvSpPr>
            <p:spPr>
              <a:xfrm>
                <a:off x="503758" y="1356206"/>
                <a:ext cx="4494757" cy="212494"/>
              </a:xfrm>
              <a:prstGeom prst="rect">
                <a:avLst/>
              </a:prstGeom>
              <a:blipFill>
                <a:blip r:embed="rId3"/>
                <a:stretch>
                  <a:fillRect l="-2578" t="-8571" r="-31072" b="-7428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B40AC79B-D4E2-43C9-97A7-027FB7D15D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14289826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E4F00CC-E96E-47D3-8707-A1C35A46A7CB}"/>
              </a:ext>
            </a:extLst>
          </p:cNvPr>
          <p:cNvSpPr txBox="1"/>
          <p:nvPr/>
        </p:nvSpPr>
        <p:spPr>
          <a:xfrm>
            <a:off x="936149" y="853501"/>
            <a:ext cx="5309146" cy="276999"/>
          </a:xfrm>
          <a:prstGeom prst="rect">
            <a:avLst/>
          </a:prstGeom>
          <a:noFill/>
        </p:spPr>
        <p:txBody>
          <a:bodyPr wrap="square" lIns="0" tIns="0" rIns="0" bIns="0" rtlCol="0">
            <a:spAutoFit/>
          </a:bodyPr>
          <a:lstStyle/>
          <a:p>
            <a:r>
              <a:rPr lang="en-US" altLang="zh-CN" b="1" dirty="0">
                <a:solidFill>
                  <a:schemeClr val="bg1"/>
                </a:solidFill>
              </a:rPr>
              <a:t>l, r </a:t>
            </a:r>
            <a:r>
              <a:rPr lang="zh-CN" altLang="en-US" b="1" dirty="0">
                <a:solidFill>
                  <a:schemeClr val="bg1"/>
                </a:solidFill>
              </a:rPr>
              <a:t>的移动依然一样</a:t>
            </a:r>
            <a:endParaRPr lang="en-US" altLang="zh-CN" b="1" dirty="0">
              <a:solidFill>
                <a:schemeClr val="bg1"/>
              </a:solidFill>
            </a:endParaRPr>
          </a:p>
        </p:txBody>
      </p:sp>
      <p:sp>
        <p:nvSpPr>
          <p:cNvPr id="3" name="矩形 2">
            <a:extLst>
              <a:ext uri="{FF2B5EF4-FFF2-40B4-BE49-F238E27FC236}">
                <a16:creationId xmlns:a16="http://schemas.microsoft.com/office/drawing/2014/main" id="{6404FEDE-9B24-43B3-9416-6A335F0000C8}"/>
              </a:ext>
            </a:extLst>
          </p:cNvPr>
          <p:cNvSpPr/>
          <p:nvPr/>
        </p:nvSpPr>
        <p:spPr>
          <a:xfrm>
            <a:off x="835542" y="1417588"/>
            <a:ext cx="3963286" cy="2308324"/>
          </a:xfrm>
          <a:prstGeom prst="rect">
            <a:avLst/>
          </a:prstGeom>
        </p:spPr>
        <p:txBody>
          <a:bodyPr wrap="square">
            <a:spAutoFit/>
          </a:bodyPr>
          <a:lstStyle/>
          <a:p>
            <a:r>
              <a:rPr lang="en-US" altLang="zh-CN" dirty="0">
                <a:solidFill>
                  <a:srgbClr val="569CD6"/>
                </a:solidFill>
                <a:latin typeface="Consolas" panose="020B0609020204030204" pitchFamily="49" charset="0"/>
              </a:rPr>
              <a:t>inline</a:t>
            </a:r>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void</a:t>
            </a:r>
            <a:r>
              <a:rPr lang="en-US" altLang="zh-CN" dirty="0">
                <a:solidFill>
                  <a:srgbClr val="D4D4D4"/>
                </a:solidFill>
                <a:latin typeface="Consolas" panose="020B0609020204030204" pitchFamily="49" charset="0"/>
              </a:rPr>
              <a:t> </a:t>
            </a:r>
            <a:r>
              <a:rPr lang="en-US" altLang="zh-CN" dirty="0">
                <a:solidFill>
                  <a:srgbClr val="DCDCAA"/>
                </a:solidFill>
                <a:latin typeface="Consolas" panose="020B0609020204030204" pitchFamily="49" charset="0"/>
              </a:rPr>
              <a:t>add</a:t>
            </a:r>
            <a:r>
              <a:rPr lang="en-US" altLang="zh-CN" dirty="0">
                <a:solidFill>
                  <a:srgbClr val="D4D4D4"/>
                </a:solidFill>
                <a:latin typeface="Consolas" panose="020B0609020204030204" pitchFamily="49" charset="0"/>
              </a:rPr>
              <a:t>(</a:t>
            </a:r>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a:solidFill>
                  <a:srgbClr val="9CDCFE"/>
                </a:solidFill>
                <a:latin typeface="Consolas" panose="020B0609020204030204" pitchFamily="49" charset="0"/>
              </a:rPr>
              <a:t>cur</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if</a:t>
            </a:r>
            <a:r>
              <a:rPr lang="en-US" altLang="zh-CN" dirty="0">
                <a:solidFill>
                  <a:srgbClr val="D4D4D4"/>
                </a:solidFill>
                <a:latin typeface="Consolas" panose="020B0609020204030204" pitchFamily="49" charset="0"/>
              </a:rPr>
              <a:t>(++</a:t>
            </a:r>
            <a:r>
              <a:rPr lang="en-US" altLang="zh-CN" dirty="0" err="1">
                <a:solidFill>
                  <a:srgbClr val="9CDCFE"/>
                </a:solidFill>
                <a:latin typeface="Consolas" panose="020B0609020204030204" pitchFamily="49" charset="0"/>
              </a:rPr>
              <a:t>cnt</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cur</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1</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sum</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a:t>
            </a:r>
          </a:p>
          <a:p>
            <a:r>
              <a:rPr lang="en-US" altLang="zh-CN" dirty="0">
                <a:solidFill>
                  <a:srgbClr val="569CD6"/>
                </a:solidFill>
                <a:latin typeface="Consolas" panose="020B0609020204030204" pitchFamily="49" charset="0"/>
              </a:rPr>
              <a:t>inline</a:t>
            </a:r>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void</a:t>
            </a:r>
            <a:r>
              <a:rPr lang="en-US" altLang="zh-CN" dirty="0">
                <a:solidFill>
                  <a:srgbClr val="D4D4D4"/>
                </a:solidFill>
                <a:latin typeface="Consolas" panose="020B0609020204030204" pitchFamily="49" charset="0"/>
              </a:rPr>
              <a:t> </a:t>
            </a:r>
            <a:r>
              <a:rPr lang="en-US" altLang="zh-CN" dirty="0">
                <a:solidFill>
                  <a:srgbClr val="DCDCAA"/>
                </a:solidFill>
                <a:latin typeface="Consolas" panose="020B0609020204030204" pitchFamily="49" charset="0"/>
              </a:rPr>
              <a:t>del</a:t>
            </a:r>
            <a:r>
              <a:rPr lang="en-US" altLang="zh-CN" dirty="0">
                <a:solidFill>
                  <a:srgbClr val="D4D4D4"/>
                </a:solidFill>
                <a:latin typeface="Consolas" panose="020B0609020204030204" pitchFamily="49" charset="0"/>
              </a:rPr>
              <a:t>(</a:t>
            </a:r>
            <a:r>
              <a:rPr lang="en-US" altLang="zh-CN" dirty="0">
                <a:solidFill>
                  <a:srgbClr val="569CD6"/>
                </a:solidFill>
                <a:latin typeface="Consolas" panose="020B0609020204030204" pitchFamily="49" charset="0"/>
              </a:rPr>
              <a:t>int</a:t>
            </a:r>
            <a:r>
              <a:rPr lang="en-US" altLang="zh-CN" dirty="0">
                <a:solidFill>
                  <a:srgbClr val="D4D4D4"/>
                </a:solidFill>
                <a:latin typeface="Consolas" panose="020B0609020204030204" pitchFamily="49" charset="0"/>
              </a:rPr>
              <a:t> </a:t>
            </a:r>
            <a:r>
              <a:rPr lang="en-US" altLang="zh-CN" dirty="0">
                <a:solidFill>
                  <a:srgbClr val="9CDCFE"/>
                </a:solidFill>
                <a:latin typeface="Consolas" panose="020B0609020204030204" pitchFamily="49" charset="0"/>
              </a:rPr>
              <a:t>cur</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if</a:t>
            </a:r>
            <a:r>
              <a:rPr lang="en-US" altLang="zh-CN" dirty="0">
                <a:solidFill>
                  <a:srgbClr val="D4D4D4"/>
                </a:solidFill>
                <a:latin typeface="Consolas" panose="020B0609020204030204" pitchFamily="49" charset="0"/>
              </a:rPr>
              <a:t>(--</a:t>
            </a:r>
            <a:r>
              <a:rPr lang="en-US" altLang="zh-CN" dirty="0" err="1">
                <a:solidFill>
                  <a:srgbClr val="9CDCFE"/>
                </a:solidFill>
                <a:latin typeface="Consolas" panose="020B0609020204030204" pitchFamily="49" charset="0"/>
              </a:rPr>
              <a:t>cnt</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cur</a:t>
            </a:r>
            <a:r>
              <a:rPr lang="en-US" altLang="zh-CN" dirty="0">
                <a:solidFill>
                  <a:srgbClr val="D4D4D4"/>
                </a:solidFill>
                <a:latin typeface="Consolas" panose="020B0609020204030204" pitchFamily="49" charset="0"/>
              </a:rPr>
              <a:t>]==</a:t>
            </a:r>
            <a:r>
              <a:rPr lang="en-US" altLang="zh-CN" dirty="0">
                <a:solidFill>
                  <a:srgbClr val="B5CEA8"/>
                </a:solidFill>
                <a:latin typeface="Consolas" panose="020B0609020204030204" pitchFamily="49" charset="0"/>
              </a:rPr>
              <a:t>0</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sum</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a:t>
            </a:r>
            <a:endParaRPr lang="en-US" altLang="zh-CN" b="0" dirty="0">
              <a:solidFill>
                <a:srgbClr val="D4D4D4"/>
              </a:solidFill>
              <a:effectLst/>
              <a:latin typeface="Consolas" panose="020B0609020204030204" pitchFamily="49" charset="0"/>
            </a:endParaRPr>
          </a:p>
        </p:txBody>
      </p:sp>
      <p:pic>
        <p:nvPicPr>
          <p:cNvPr id="4" name="图片 3">
            <a:extLst>
              <a:ext uri="{FF2B5EF4-FFF2-40B4-BE49-F238E27FC236}">
                <a16:creationId xmlns:a16="http://schemas.microsoft.com/office/drawing/2014/main" id="{C6B69A7E-9CEC-49CA-8AB4-5E849B71C5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3847739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E4F00CC-E96E-47D3-8707-A1C35A46A7CB}"/>
              </a:ext>
            </a:extLst>
          </p:cNvPr>
          <p:cNvSpPr txBox="1"/>
          <p:nvPr/>
        </p:nvSpPr>
        <p:spPr>
          <a:xfrm>
            <a:off x="774427" y="803313"/>
            <a:ext cx="5309146" cy="276999"/>
          </a:xfrm>
          <a:prstGeom prst="rect">
            <a:avLst/>
          </a:prstGeom>
          <a:noFill/>
        </p:spPr>
        <p:txBody>
          <a:bodyPr wrap="none" lIns="0" tIns="0" rIns="0" bIns="0" rtlCol="0">
            <a:spAutoFit/>
          </a:bodyPr>
          <a:lstStyle/>
          <a:p>
            <a:r>
              <a:rPr lang="zh-CN" altLang="en-US" b="1" dirty="0">
                <a:solidFill>
                  <a:schemeClr val="bg1"/>
                </a:solidFill>
              </a:rPr>
              <a:t>值得注意的是版本的移动，进行的修改会稍微麻烦点</a:t>
            </a:r>
            <a:endParaRPr lang="en-US" altLang="zh-CN" b="1" dirty="0">
              <a:solidFill>
                <a:schemeClr val="bg1"/>
              </a:solidFill>
            </a:endParaRPr>
          </a:p>
        </p:txBody>
      </p:sp>
      <p:sp>
        <p:nvSpPr>
          <p:cNvPr id="3" name="矩形 2">
            <a:extLst>
              <a:ext uri="{FF2B5EF4-FFF2-40B4-BE49-F238E27FC236}">
                <a16:creationId xmlns:a16="http://schemas.microsoft.com/office/drawing/2014/main" id="{1B039C79-7BAB-4A74-A528-1FF86AEF3D2C}"/>
              </a:ext>
            </a:extLst>
          </p:cNvPr>
          <p:cNvSpPr/>
          <p:nvPr/>
        </p:nvSpPr>
        <p:spPr>
          <a:xfrm>
            <a:off x="169234" y="1441844"/>
            <a:ext cx="6749016" cy="2677656"/>
          </a:xfrm>
          <a:prstGeom prst="rect">
            <a:avLst/>
          </a:prstGeom>
        </p:spPr>
        <p:txBody>
          <a:bodyPr wrap="square">
            <a:spAutoFit/>
          </a:bodyPr>
          <a:lstStyle/>
          <a:p>
            <a:r>
              <a:rPr lang="en-US" altLang="zh-CN" sz="1400" dirty="0">
                <a:solidFill>
                  <a:srgbClr val="9CDCFE"/>
                </a:solidFill>
                <a:latin typeface="Consolas" panose="020B0609020204030204" pitchFamily="49" charset="0"/>
              </a:rPr>
              <a:t>pos</a:t>
            </a:r>
            <a:r>
              <a:rPr lang="en-US" altLang="zh-CN" sz="1400" dirty="0">
                <a:solidFill>
                  <a:srgbClr val="D4D4D4"/>
                </a:solidFill>
                <a:latin typeface="Consolas" panose="020B0609020204030204" pitchFamily="49" charset="0"/>
              </a:rPr>
              <a:t>[</a:t>
            </a:r>
            <a:r>
              <a:rPr lang="en-US" altLang="zh-CN" sz="1400" dirty="0">
                <a:solidFill>
                  <a:srgbClr val="9CDCFE"/>
                </a:solidFill>
                <a:latin typeface="Consolas" panose="020B0609020204030204" pitchFamily="49" charset="0"/>
              </a:rPr>
              <a:t>t</a:t>
            </a:r>
            <a:r>
              <a:rPr lang="en-US" altLang="zh-CN" sz="1400" dirty="0">
                <a:solidFill>
                  <a:srgbClr val="D4D4D4"/>
                </a:solidFill>
                <a:latin typeface="Consolas" panose="020B0609020204030204" pitchFamily="49" charset="0"/>
              </a:rPr>
              <a:t>]</a:t>
            </a:r>
            <a:r>
              <a:rPr lang="zh-CN" altLang="en-US" sz="1400" dirty="0">
                <a:solidFill>
                  <a:srgbClr val="6A9955"/>
                </a:solidFill>
                <a:latin typeface="Consolas" panose="020B0609020204030204" pitchFamily="49" charset="0"/>
              </a:rPr>
              <a:t> </a:t>
            </a:r>
            <a:r>
              <a:rPr lang="en-US" altLang="zh-CN" sz="1400" dirty="0">
                <a:solidFill>
                  <a:srgbClr val="6A9955"/>
                </a:solidFill>
                <a:latin typeface="Consolas" panose="020B0609020204030204" pitchFamily="49" charset="0"/>
              </a:rPr>
              <a:t>// </a:t>
            </a:r>
            <a:r>
              <a:rPr lang="zh-CN" altLang="en-US" sz="1400" dirty="0">
                <a:solidFill>
                  <a:srgbClr val="6A9955"/>
                </a:solidFill>
                <a:latin typeface="Consolas" panose="020B0609020204030204" pitchFamily="49" charset="0"/>
              </a:rPr>
              <a:t>记录版本号为</a:t>
            </a:r>
            <a:r>
              <a:rPr lang="en-US" altLang="zh-CN" sz="1400" dirty="0">
                <a:solidFill>
                  <a:srgbClr val="6A9955"/>
                </a:solidFill>
                <a:latin typeface="Consolas" panose="020B0609020204030204" pitchFamily="49" charset="0"/>
              </a:rPr>
              <a:t>t</a:t>
            </a:r>
            <a:r>
              <a:rPr lang="zh-CN" altLang="en-US" sz="1400" dirty="0">
                <a:solidFill>
                  <a:srgbClr val="6A9955"/>
                </a:solidFill>
                <a:latin typeface="Consolas" panose="020B0609020204030204" pitchFamily="49" charset="0"/>
              </a:rPr>
              <a:t>的更新的位置号</a:t>
            </a:r>
            <a:endParaRPr lang="zh-CN" altLang="en-US" sz="1400" dirty="0">
              <a:solidFill>
                <a:srgbClr val="D4D4D4"/>
              </a:solidFill>
              <a:latin typeface="Consolas" panose="020B0609020204030204" pitchFamily="49" charset="0"/>
            </a:endParaRPr>
          </a:p>
          <a:p>
            <a:r>
              <a:rPr lang="en-US" altLang="zh-CN" sz="1400" dirty="0" err="1">
                <a:solidFill>
                  <a:srgbClr val="9CDCFE"/>
                </a:solidFill>
                <a:latin typeface="Consolas" panose="020B0609020204030204" pitchFamily="49" charset="0"/>
              </a:rPr>
              <a:t>nxt</a:t>
            </a:r>
            <a:r>
              <a:rPr lang="en-US" altLang="zh-CN" sz="1400" dirty="0">
                <a:solidFill>
                  <a:srgbClr val="D4D4D4"/>
                </a:solidFill>
                <a:latin typeface="Consolas" panose="020B0609020204030204" pitchFamily="49" charset="0"/>
              </a:rPr>
              <a:t>[</a:t>
            </a:r>
            <a:r>
              <a:rPr lang="en-US" altLang="zh-CN" sz="1400" dirty="0">
                <a:solidFill>
                  <a:srgbClr val="9CDCFE"/>
                </a:solidFill>
                <a:latin typeface="Consolas" panose="020B0609020204030204" pitchFamily="49" charset="0"/>
              </a:rPr>
              <a:t>t</a:t>
            </a:r>
            <a:r>
              <a:rPr lang="en-US" altLang="zh-CN" sz="1400" dirty="0">
                <a:solidFill>
                  <a:srgbClr val="D4D4D4"/>
                </a:solidFill>
                <a:latin typeface="Consolas" panose="020B0609020204030204" pitchFamily="49" charset="0"/>
              </a:rPr>
              <a:t>]</a:t>
            </a:r>
            <a:r>
              <a:rPr lang="zh-CN" altLang="en-US" sz="1400" dirty="0">
                <a:solidFill>
                  <a:srgbClr val="6A9955"/>
                </a:solidFill>
                <a:latin typeface="Consolas" panose="020B0609020204030204" pitchFamily="49" charset="0"/>
              </a:rPr>
              <a:t> </a:t>
            </a:r>
            <a:r>
              <a:rPr lang="en-US" altLang="zh-CN" sz="1400" dirty="0">
                <a:solidFill>
                  <a:srgbClr val="6A9955"/>
                </a:solidFill>
                <a:latin typeface="Consolas" panose="020B0609020204030204" pitchFamily="49" charset="0"/>
              </a:rPr>
              <a:t>// </a:t>
            </a:r>
            <a:r>
              <a:rPr lang="zh-CN" altLang="en-US" sz="1400" dirty="0">
                <a:solidFill>
                  <a:srgbClr val="6A9955"/>
                </a:solidFill>
                <a:latin typeface="Consolas" panose="020B0609020204030204" pitchFamily="49" charset="0"/>
              </a:rPr>
              <a:t>暂存版本</a:t>
            </a:r>
            <a:r>
              <a:rPr lang="en-US" altLang="zh-CN" sz="1400" dirty="0">
                <a:solidFill>
                  <a:srgbClr val="6A9955"/>
                </a:solidFill>
                <a:latin typeface="Consolas" panose="020B0609020204030204" pitchFamily="49" charset="0"/>
              </a:rPr>
              <a:t>t</a:t>
            </a:r>
            <a:r>
              <a:rPr lang="zh-CN" altLang="en-US" sz="1400" dirty="0">
                <a:solidFill>
                  <a:srgbClr val="6A9955"/>
                </a:solidFill>
                <a:latin typeface="Consolas" panose="020B0609020204030204" pitchFamily="49" charset="0"/>
              </a:rPr>
              <a:t>对换信息，新换旧要把旧的存回来，旧换新要把新的存回来</a:t>
            </a:r>
            <a:endParaRPr lang="zh-CN" altLang="en-US" sz="1400" dirty="0">
              <a:solidFill>
                <a:srgbClr val="D4D4D4"/>
              </a:solidFill>
              <a:latin typeface="Consolas" panose="020B0609020204030204" pitchFamily="49" charset="0"/>
            </a:endParaRPr>
          </a:p>
          <a:p>
            <a:endParaRPr lang="en-US" altLang="zh-CN" sz="1400" dirty="0">
              <a:solidFill>
                <a:srgbClr val="569CD6"/>
              </a:solidFill>
              <a:latin typeface="Consolas" panose="020B0609020204030204" pitchFamily="49" charset="0"/>
            </a:endParaRPr>
          </a:p>
          <a:p>
            <a:r>
              <a:rPr lang="en-US" altLang="zh-CN" sz="1400" dirty="0">
                <a:solidFill>
                  <a:srgbClr val="569CD6"/>
                </a:solidFill>
                <a:latin typeface="Consolas" panose="020B0609020204030204" pitchFamily="49" charset="0"/>
              </a:rPr>
              <a:t>inline</a:t>
            </a:r>
            <a:r>
              <a:rPr lang="en-US" altLang="zh-CN" sz="1400" dirty="0">
                <a:solidFill>
                  <a:srgbClr val="D4D4D4"/>
                </a:solidFill>
                <a:latin typeface="Consolas" panose="020B0609020204030204" pitchFamily="49" charset="0"/>
              </a:rPr>
              <a:t> </a:t>
            </a:r>
            <a:r>
              <a:rPr lang="en-US" altLang="zh-CN" sz="1400" dirty="0">
                <a:solidFill>
                  <a:srgbClr val="569CD6"/>
                </a:solidFill>
                <a:latin typeface="Consolas" panose="020B0609020204030204" pitchFamily="49" charset="0"/>
              </a:rPr>
              <a:t>void</a:t>
            </a:r>
            <a:r>
              <a:rPr lang="en-US" altLang="zh-CN" sz="1400" dirty="0">
                <a:solidFill>
                  <a:srgbClr val="D4D4D4"/>
                </a:solidFill>
                <a:latin typeface="Consolas" panose="020B0609020204030204" pitchFamily="49" charset="0"/>
              </a:rPr>
              <a:t> </a:t>
            </a:r>
            <a:r>
              <a:rPr lang="en-US" altLang="zh-CN" sz="1400" dirty="0">
                <a:solidFill>
                  <a:srgbClr val="DCDCAA"/>
                </a:solidFill>
                <a:latin typeface="Consolas" panose="020B0609020204030204" pitchFamily="49" charset="0"/>
              </a:rPr>
              <a:t>work</a:t>
            </a:r>
            <a:r>
              <a:rPr lang="en-US" altLang="zh-CN" sz="1400" dirty="0">
                <a:solidFill>
                  <a:srgbClr val="D4D4D4"/>
                </a:solidFill>
                <a:latin typeface="Consolas" panose="020B0609020204030204" pitchFamily="49" charset="0"/>
              </a:rPr>
              <a:t>(</a:t>
            </a:r>
            <a:r>
              <a:rPr lang="en-US" altLang="zh-CN" sz="1400" dirty="0">
                <a:solidFill>
                  <a:srgbClr val="569CD6"/>
                </a:solidFill>
                <a:latin typeface="Consolas" panose="020B0609020204030204" pitchFamily="49" charset="0"/>
              </a:rPr>
              <a:t>int</a:t>
            </a:r>
            <a:r>
              <a:rPr lang="en-US" altLang="zh-CN" sz="1400" dirty="0">
                <a:solidFill>
                  <a:srgbClr val="D4D4D4"/>
                </a:solidFill>
                <a:latin typeface="Consolas" panose="020B0609020204030204" pitchFamily="49" charset="0"/>
              </a:rPr>
              <a:t> </a:t>
            </a:r>
            <a:r>
              <a:rPr lang="en-US" altLang="zh-CN" sz="1400" dirty="0">
                <a:solidFill>
                  <a:srgbClr val="9CDCFE"/>
                </a:solidFill>
                <a:latin typeface="Consolas" panose="020B0609020204030204" pitchFamily="49" charset="0"/>
              </a:rPr>
              <a:t>cur</a:t>
            </a:r>
            <a:r>
              <a:rPr lang="en-US" altLang="zh-CN" sz="1400" dirty="0">
                <a:solidFill>
                  <a:srgbClr val="D4D4D4"/>
                </a:solidFill>
                <a:latin typeface="Consolas" panose="020B0609020204030204" pitchFamily="49" charset="0"/>
              </a:rPr>
              <a:t>)</a:t>
            </a:r>
          </a:p>
          <a:p>
            <a:r>
              <a:rPr lang="en-US" altLang="zh-CN" sz="1400" dirty="0">
                <a:solidFill>
                  <a:srgbClr val="D4D4D4"/>
                </a:solidFill>
                <a:latin typeface="Consolas" panose="020B0609020204030204" pitchFamily="49" charset="0"/>
              </a:rPr>
              <a:t>{</a:t>
            </a:r>
          </a:p>
          <a:p>
            <a:r>
              <a:rPr lang="en-US" altLang="zh-CN" sz="1400" dirty="0">
                <a:solidFill>
                  <a:srgbClr val="D4D4D4"/>
                </a:solidFill>
                <a:latin typeface="Consolas" panose="020B0609020204030204" pitchFamily="49" charset="0"/>
              </a:rPr>
              <a:t>    </a:t>
            </a:r>
            <a:r>
              <a:rPr lang="en-US" altLang="zh-CN" sz="1400" dirty="0">
                <a:solidFill>
                  <a:srgbClr val="C586C0"/>
                </a:solidFill>
                <a:latin typeface="Consolas" panose="020B0609020204030204" pitchFamily="49" charset="0"/>
              </a:rPr>
              <a:t>if</a:t>
            </a:r>
            <a:r>
              <a:rPr lang="en-US" altLang="zh-CN" sz="1400" dirty="0">
                <a:solidFill>
                  <a:srgbClr val="D4D4D4"/>
                </a:solidFill>
                <a:latin typeface="Consolas" panose="020B0609020204030204" pitchFamily="49" charset="0"/>
              </a:rPr>
              <a:t>(</a:t>
            </a:r>
            <a:r>
              <a:rPr lang="en-US" altLang="zh-CN" sz="1400" dirty="0">
                <a:solidFill>
                  <a:srgbClr val="9CDCFE"/>
                </a:solidFill>
                <a:latin typeface="Consolas" panose="020B0609020204030204" pitchFamily="49" charset="0"/>
              </a:rPr>
              <a:t>l</a:t>
            </a:r>
            <a:r>
              <a:rPr lang="en-US" altLang="zh-CN" sz="1400" dirty="0">
                <a:solidFill>
                  <a:srgbClr val="D4D4D4"/>
                </a:solidFill>
                <a:latin typeface="Consolas" panose="020B0609020204030204" pitchFamily="49" charset="0"/>
              </a:rPr>
              <a:t>&lt;=</a:t>
            </a:r>
            <a:r>
              <a:rPr lang="en-US" altLang="zh-CN" sz="1400" dirty="0">
                <a:solidFill>
                  <a:srgbClr val="9CDCFE"/>
                </a:solidFill>
                <a:latin typeface="Consolas" panose="020B0609020204030204" pitchFamily="49" charset="0"/>
              </a:rPr>
              <a:t>pos</a:t>
            </a:r>
            <a:r>
              <a:rPr lang="en-US" altLang="zh-CN" sz="1400" dirty="0">
                <a:solidFill>
                  <a:srgbClr val="D4D4D4"/>
                </a:solidFill>
                <a:latin typeface="Consolas" panose="020B0609020204030204" pitchFamily="49" charset="0"/>
              </a:rPr>
              <a:t>[</a:t>
            </a:r>
            <a:r>
              <a:rPr lang="en-US" altLang="zh-CN" sz="1400" dirty="0">
                <a:solidFill>
                  <a:srgbClr val="9CDCFE"/>
                </a:solidFill>
                <a:latin typeface="Consolas" panose="020B0609020204030204" pitchFamily="49" charset="0"/>
              </a:rPr>
              <a:t>cur</a:t>
            </a:r>
            <a:r>
              <a:rPr lang="en-US" altLang="zh-CN" sz="1400" dirty="0">
                <a:solidFill>
                  <a:srgbClr val="D4D4D4"/>
                </a:solidFill>
                <a:latin typeface="Consolas" panose="020B0609020204030204" pitchFamily="49" charset="0"/>
              </a:rPr>
              <a:t>]&amp;&amp;</a:t>
            </a:r>
            <a:r>
              <a:rPr lang="en-US" altLang="zh-CN" sz="1400" dirty="0">
                <a:solidFill>
                  <a:srgbClr val="9CDCFE"/>
                </a:solidFill>
                <a:latin typeface="Consolas" panose="020B0609020204030204" pitchFamily="49" charset="0"/>
              </a:rPr>
              <a:t>pos</a:t>
            </a:r>
            <a:r>
              <a:rPr lang="en-US" altLang="zh-CN" sz="1400" dirty="0">
                <a:solidFill>
                  <a:srgbClr val="D4D4D4"/>
                </a:solidFill>
                <a:latin typeface="Consolas" panose="020B0609020204030204" pitchFamily="49" charset="0"/>
              </a:rPr>
              <a:t>[</a:t>
            </a:r>
            <a:r>
              <a:rPr lang="en-US" altLang="zh-CN" sz="1400" dirty="0">
                <a:solidFill>
                  <a:srgbClr val="9CDCFE"/>
                </a:solidFill>
                <a:latin typeface="Consolas" panose="020B0609020204030204" pitchFamily="49" charset="0"/>
              </a:rPr>
              <a:t>cur</a:t>
            </a:r>
            <a:r>
              <a:rPr lang="en-US" altLang="zh-CN" sz="1400" dirty="0">
                <a:solidFill>
                  <a:srgbClr val="D4D4D4"/>
                </a:solidFill>
                <a:latin typeface="Consolas" panose="020B0609020204030204" pitchFamily="49" charset="0"/>
              </a:rPr>
              <a:t>]&lt;=</a:t>
            </a:r>
            <a:r>
              <a:rPr lang="en-US" altLang="zh-CN" sz="1400" dirty="0">
                <a:solidFill>
                  <a:srgbClr val="9CDCFE"/>
                </a:solidFill>
                <a:latin typeface="Consolas" panose="020B0609020204030204" pitchFamily="49" charset="0"/>
              </a:rPr>
              <a:t>r</a:t>
            </a:r>
            <a:r>
              <a:rPr lang="en-US" altLang="zh-CN" sz="1400" dirty="0">
                <a:solidFill>
                  <a:srgbClr val="D4D4D4"/>
                </a:solidFill>
                <a:latin typeface="Consolas" panose="020B0609020204030204" pitchFamily="49" charset="0"/>
              </a:rPr>
              <a:t>)</a:t>
            </a:r>
          </a:p>
          <a:p>
            <a:r>
              <a:rPr lang="en-US" altLang="zh-CN" sz="1400" dirty="0">
                <a:solidFill>
                  <a:srgbClr val="D4D4D4"/>
                </a:solidFill>
                <a:latin typeface="Consolas" panose="020B0609020204030204" pitchFamily="49" charset="0"/>
              </a:rPr>
              <a:t>    {</a:t>
            </a:r>
          </a:p>
          <a:p>
            <a:r>
              <a:rPr lang="en-US" altLang="zh-CN" sz="1400" dirty="0">
                <a:solidFill>
                  <a:srgbClr val="D4D4D4"/>
                </a:solidFill>
                <a:latin typeface="Consolas" panose="020B0609020204030204" pitchFamily="49" charset="0"/>
              </a:rPr>
              <a:t>        </a:t>
            </a:r>
            <a:r>
              <a:rPr lang="en-US" altLang="zh-CN" sz="1400" dirty="0">
                <a:solidFill>
                  <a:srgbClr val="C586C0"/>
                </a:solidFill>
                <a:latin typeface="Consolas" panose="020B0609020204030204" pitchFamily="49" charset="0"/>
              </a:rPr>
              <a:t>if</a:t>
            </a:r>
            <a:r>
              <a:rPr lang="en-US" altLang="zh-CN" sz="1400" dirty="0">
                <a:solidFill>
                  <a:srgbClr val="D4D4D4"/>
                </a:solidFill>
                <a:latin typeface="Consolas" panose="020B0609020204030204" pitchFamily="49" charset="0"/>
              </a:rPr>
              <a:t>(--</a:t>
            </a:r>
            <a:r>
              <a:rPr lang="en-US" altLang="zh-CN" sz="1400" dirty="0" err="1">
                <a:solidFill>
                  <a:srgbClr val="9CDCFE"/>
                </a:solidFill>
                <a:latin typeface="Consolas" panose="020B0609020204030204" pitchFamily="49" charset="0"/>
              </a:rPr>
              <a:t>cnt</a:t>
            </a:r>
            <a:r>
              <a:rPr lang="en-US" altLang="zh-CN" sz="1400" dirty="0">
                <a:solidFill>
                  <a:srgbClr val="D4D4D4"/>
                </a:solidFill>
                <a:latin typeface="Consolas" panose="020B0609020204030204" pitchFamily="49" charset="0"/>
              </a:rPr>
              <a:t>[</a:t>
            </a:r>
            <a:r>
              <a:rPr lang="en-US" altLang="zh-CN" sz="1400" dirty="0">
                <a:solidFill>
                  <a:srgbClr val="9CDCFE"/>
                </a:solidFill>
                <a:latin typeface="Consolas" panose="020B0609020204030204" pitchFamily="49" charset="0"/>
              </a:rPr>
              <a:t>color</a:t>
            </a:r>
            <a:r>
              <a:rPr lang="en-US" altLang="zh-CN" sz="1400" dirty="0">
                <a:solidFill>
                  <a:srgbClr val="D4D4D4"/>
                </a:solidFill>
                <a:latin typeface="Consolas" panose="020B0609020204030204" pitchFamily="49" charset="0"/>
              </a:rPr>
              <a:t>[</a:t>
            </a:r>
            <a:r>
              <a:rPr lang="en-US" altLang="zh-CN" sz="1400" dirty="0">
                <a:solidFill>
                  <a:srgbClr val="9CDCFE"/>
                </a:solidFill>
                <a:latin typeface="Consolas" panose="020B0609020204030204" pitchFamily="49" charset="0"/>
              </a:rPr>
              <a:t>pos</a:t>
            </a:r>
            <a:r>
              <a:rPr lang="en-US" altLang="zh-CN" sz="1400" dirty="0">
                <a:solidFill>
                  <a:srgbClr val="D4D4D4"/>
                </a:solidFill>
                <a:latin typeface="Consolas" panose="020B0609020204030204" pitchFamily="49" charset="0"/>
              </a:rPr>
              <a:t>[</a:t>
            </a:r>
            <a:r>
              <a:rPr lang="en-US" altLang="zh-CN" sz="1400" dirty="0">
                <a:solidFill>
                  <a:srgbClr val="9CDCFE"/>
                </a:solidFill>
                <a:latin typeface="Consolas" panose="020B0609020204030204" pitchFamily="49" charset="0"/>
              </a:rPr>
              <a:t>cur</a:t>
            </a:r>
            <a:r>
              <a:rPr lang="en-US" altLang="zh-CN" sz="1400" dirty="0">
                <a:solidFill>
                  <a:srgbClr val="D4D4D4"/>
                </a:solidFill>
                <a:latin typeface="Consolas" panose="020B0609020204030204" pitchFamily="49" charset="0"/>
              </a:rPr>
              <a:t>]]]==</a:t>
            </a:r>
            <a:r>
              <a:rPr lang="en-US" altLang="zh-CN" sz="1400" dirty="0">
                <a:solidFill>
                  <a:srgbClr val="B5CEA8"/>
                </a:solidFill>
                <a:latin typeface="Consolas" panose="020B0609020204030204" pitchFamily="49" charset="0"/>
              </a:rPr>
              <a:t>0</a:t>
            </a:r>
            <a:r>
              <a:rPr lang="en-US" altLang="zh-CN" sz="1400" dirty="0">
                <a:solidFill>
                  <a:srgbClr val="D4D4D4"/>
                </a:solidFill>
                <a:latin typeface="Consolas" panose="020B0609020204030204" pitchFamily="49" charset="0"/>
              </a:rPr>
              <a:t>)</a:t>
            </a:r>
            <a:r>
              <a:rPr lang="en-US" altLang="zh-CN" sz="1400" dirty="0">
                <a:solidFill>
                  <a:srgbClr val="9CDCFE"/>
                </a:solidFill>
                <a:latin typeface="Consolas" panose="020B0609020204030204" pitchFamily="49" charset="0"/>
              </a:rPr>
              <a:t>sum</a:t>
            </a:r>
            <a:r>
              <a:rPr lang="en-US" altLang="zh-CN" sz="1400" dirty="0">
                <a:solidFill>
                  <a:srgbClr val="D4D4D4"/>
                </a:solidFill>
                <a:latin typeface="Consolas" panose="020B0609020204030204" pitchFamily="49" charset="0"/>
              </a:rPr>
              <a:t>--;</a:t>
            </a:r>
          </a:p>
          <a:p>
            <a:r>
              <a:rPr lang="en-US" altLang="zh-CN" sz="1400" dirty="0">
                <a:solidFill>
                  <a:srgbClr val="D4D4D4"/>
                </a:solidFill>
                <a:latin typeface="Consolas" panose="020B0609020204030204" pitchFamily="49" charset="0"/>
              </a:rPr>
              <a:t>        </a:t>
            </a:r>
            <a:r>
              <a:rPr lang="en-US" altLang="zh-CN" sz="1400" dirty="0">
                <a:solidFill>
                  <a:srgbClr val="C586C0"/>
                </a:solidFill>
                <a:latin typeface="Consolas" panose="020B0609020204030204" pitchFamily="49" charset="0"/>
              </a:rPr>
              <a:t>if</a:t>
            </a:r>
            <a:r>
              <a:rPr lang="en-US" altLang="zh-CN" sz="1400" dirty="0">
                <a:solidFill>
                  <a:srgbClr val="D4D4D4"/>
                </a:solidFill>
                <a:latin typeface="Consolas" panose="020B0609020204030204" pitchFamily="49" charset="0"/>
              </a:rPr>
              <a:t>(++</a:t>
            </a:r>
            <a:r>
              <a:rPr lang="en-US" altLang="zh-CN" sz="1400" dirty="0" err="1">
                <a:solidFill>
                  <a:srgbClr val="9CDCFE"/>
                </a:solidFill>
                <a:latin typeface="Consolas" panose="020B0609020204030204" pitchFamily="49" charset="0"/>
              </a:rPr>
              <a:t>cnt</a:t>
            </a:r>
            <a:r>
              <a:rPr lang="en-US" altLang="zh-CN" sz="1400" dirty="0">
                <a:solidFill>
                  <a:srgbClr val="D4D4D4"/>
                </a:solidFill>
                <a:latin typeface="Consolas" panose="020B0609020204030204" pitchFamily="49" charset="0"/>
              </a:rPr>
              <a:t>[</a:t>
            </a:r>
            <a:r>
              <a:rPr lang="en-US" altLang="zh-CN" sz="1400" dirty="0" err="1">
                <a:solidFill>
                  <a:srgbClr val="9CDCFE"/>
                </a:solidFill>
                <a:latin typeface="Consolas" panose="020B0609020204030204" pitchFamily="49" charset="0"/>
              </a:rPr>
              <a:t>nxt</a:t>
            </a:r>
            <a:r>
              <a:rPr lang="en-US" altLang="zh-CN" sz="1400" dirty="0">
                <a:solidFill>
                  <a:srgbClr val="D4D4D4"/>
                </a:solidFill>
                <a:latin typeface="Consolas" panose="020B0609020204030204" pitchFamily="49" charset="0"/>
              </a:rPr>
              <a:t>[</a:t>
            </a:r>
            <a:r>
              <a:rPr lang="en-US" altLang="zh-CN" sz="1400" dirty="0">
                <a:solidFill>
                  <a:srgbClr val="9CDCFE"/>
                </a:solidFill>
                <a:latin typeface="Consolas" panose="020B0609020204030204" pitchFamily="49" charset="0"/>
              </a:rPr>
              <a:t>cur</a:t>
            </a:r>
            <a:r>
              <a:rPr lang="en-US" altLang="zh-CN" sz="1400" dirty="0">
                <a:solidFill>
                  <a:srgbClr val="D4D4D4"/>
                </a:solidFill>
                <a:latin typeface="Consolas" panose="020B0609020204030204" pitchFamily="49" charset="0"/>
              </a:rPr>
              <a:t>]]==</a:t>
            </a:r>
            <a:r>
              <a:rPr lang="en-US" altLang="zh-CN" sz="1400" dirty="0">
                <a:solidFill>
                  <a:srgbClr val="B5CEA8"/>
                </a:solidFill>
                <a:latin typeface="Consolas" panose="020B0609020204030204" pitchFamily="49" charset="0"/>
              </a:rPr>
              <a:t>1</a:t>
            </a:r>
            <a:r>
              <a:rPr lang="en-US" altLang="zh-CN" sz="1400" dirty="0">
                <a:solidFill>
                  <a:srgbClr val="D4D4D4"/>
                </a:solidFill>
                <a:latin typeface="Consolas" panose="020B0609020204030204" pitchFamily="49" charset="0"/>
              </a:rPr>
              <a:t>)</a:t>
            </a:r>
            <a:r>
              <a:rPr lang="en-US" altLang="zh-CN" sz="1400" dirty="0">
                <a:solidFill>
                  <a:srgbClr val="9CDCFE"/>
                </a:solidFill>
                <a:latin typeface="Consolas" panose="020B0609020204030204" pitchFamily="49" charset="0"/>
              </a:rPr>
              <a:t>sum</a:t>
            </a:r>
            <a:r>
              <a:rPr lang="en-US" altLang="zh-CN" sz="1400" dirty="0">
                <a:solidFill>
                  <a:srgbClr val="D4D4D4"/>
                </a:solidFill>
                <a:latin typeface="Consolas" panose="020B0609020204030204" pitchFamily="49" charset="0"/>
              </a:rPr>
              <a:t>++;</a:t>
            </a:r>
          </a:p>
          <a:p>
            <a:r>
              <a:rPr lang="en-US" altLang="zh-CN" sz="1400" dirty="0">
                <a:solidFill>
                  <a:srgbClr val="D4D4D4"/>
                </a:solidFill>
                <a:latin typeface="Consolas" panose="020B0609020204030204" pitchFamily="49" charset="0"/>
              </a:rPr>
              <a:t>    }</a:t>
            </a:r>
          </a:p>
          <a:p>
            <a:r>
              <a:rPr lang="en-US" altLang="zh-CN" sz="1400" dirty="0">
                <a:solidFill>
                  <a:srgbClr val="D4D4D4"/>
                </a:solidFill>
                <a:latin typeface="Consolas" panose="020B0609020204030204" pitchFamily="49" charset="0"/>
              </a:rPr>
              <a:t>    </a:t>
            </a:r>
            <a:r>
              <a:rPr lang="en-US" altLang="zh-CN" sz="1400" dirty="0">
                <a:solidFill>
                  <a:srgbClr val="4EC9B0"/>
                </a:solidFill>
                <a:latin typeface="Consolas" panose="020B0609020204030204" pitchFamily="49" charset="0"/>
              </a:rPr>
              <a:t>std</a:t>
            </a:r>
            <a:r>
              <a:rPr lang="en-US" altLang="zh-CN" sz="1400" dirty="0">
                <a:solidFill>
                  <a:srgbClr val="D4D4D4"/>
                </a:solidFill>
                <a:latin typeface="Consolas" panose="020B0609020204030204" pitchFamily="49" charset="0"/>
              </a:rPr>
              <a:t>::</a:t>
            </a:r>
            <a:r>
              <a:rPr lang="en-US" altLang="zh-CN" sz="1400" dirty="0">
                <a:solidFill>
                  <a:srgbClr val="DCDCAA"/>
                </a:solidFill>
                <a:latin typeface="Consolas" panose="020B0609020204030204" pitchFamily="49" charset="0"/>
              </a:rPr>
              <a:t>swap</a:t>
            </a:r>
            <a:r>
              <a:rPr lang="en-US" altLang="zh-CN" sz="1400" dirty="0">
                <a:solidFill>
                  <a:srgbClr val="D4D4D4"/>
                </a:solidFill>
                <a:latin typeface="Consolas" panose="020B0609020204030204" pitchFamily="49" charset="0"/>
              </a:rPr>
              <a:t>(</a:t>
            </a:r>
            <a:r>
              <a:rPr lang="en-US" altLang="zh-CN" sz="1400" dirty="0" err="1">
                <a:solidFill>
                  <a:srgbClr val="9CDCFE"/>
                </a:solidFill>
                <a:latin typeface="Consolas" panose="020B0609020204030204" pitchFamily="49" charset="0"/>
              </a:rPr>
              <a:t>nxt</a:t>
            </a:r>
            <a:r>
              <a:rPr lang="en-US" altLang="zh-CN" sz="1400" dirty="0">
                <a:solidFill>
                  <a:srgbClr val="D4D4D4"/>
                </a:solidFill>
                <a:latin typeface="Consolas" panose="020B0609020204030204" pitchFamily="49" charset="0"/>
              </a:rPr>
              <a:t>[</a:t>
            </a:r>
            <a:r>
              <a:rPr lang="en-US" altLang="zh-CN" sz="1400" dirty="0">
                <a:solidFill>
                  <a:srgbClr val="9CDCFE"/>
                </a:solidFill>
                <a:latin typeface="Consolas" panose="020B0609020204030204" pitchFamily="49" charset="0"/>
              </a:rPr>
              <a:t>cur</a:t>
            </a:r>
            <a:r>
              <a:rPr lang="en-US" altLang="zh-CN" sz="1400" dirty="0">
                <a:solidFill>
                  <a:srgbClr val="D4D4D4"/>
                </a:solidFill>
                <a:latin typeface="Consolas" panose="020B0609020204030204" pitchFamily="49" charset="0"/>
              </a:rPr>
              <a:t>],</a:t>
            </a:r>
            <a:r>
              <a:rPr lang="en-US" altLang="zh-CN" sz="1400" dirty="0">
                <a:solidFill>
                  <a:srgbClr val="9CDCFE"/>
                </a:solidFill>
                <a:latin typeface="Consolas" panose="020B0609020204030204" pitchFamily="49" charset="0"/>
              </a:rPr>
              <a:t>color</a:t>
            </a:r>
            <a:r>
              <a:rPr lang="en-US" altLang="zh-CN" sz="1400" dirty="0">
                <a:solidFill>
                  <a:srgbClr val="D4D4D4"/>
                </a:solidFill>
                <a:latin typeface="Consolas" panose="020B0609020204030204" pitchFamily="49" charset="0"/>
              </a:rPr>
              <a:t>[</a:t>
            </a:r>
            <a:r>
              <a:rPr lang="en-US" altLang="zh-CN" sz="1400" dirty="0">
                <a:solidFill>
                  <a:srgbClr val="9CDCFE"/>
                </a:solidFill>
                <a:latin typeface="Consolas" panose="020B0609020204030204" pitchFamily="49" charset="0"/>
              </a:rPr>
              <a:t>pos</a:t>
            </a:r>
            <a:r>
              <a:rPr lang="en-US" altLang="zh-CN" sz="1400" dirty="0">
                <a:solidFill>
                  <a:srgbClr val="D4D4D4"/>
                </a:solidFill>
                <a:latin typeface="Consolas" panose="020B0609020204030204" pitchFamily="49" charset="0"/>
              </a:rPr>
              <a:t>[</a:t>
            </a:r>
            <a:r>
              <a:rPr lang="en-US" altLang="zh-CN" sz="1400" dirty="0">
                <a:solidFill>
                  <a:srgbClr val="9CDCFE"/>
                </a:solidFill>
                <a:latin typeface="Consolas" panose="020B0609020204030204" pitchFamily="49" charset="0"/>
              </a:rPr>
              <a:t>cur</a:t>
            </a:r>
            <a:r>
              <a:rPr lang="en-US" altLang="zh-CN" sz="1400" dirty="0">
                <a:solidFill>
                  <a:srgbClr val="D4D4D4"/>
                </a:solidFill>
                <a:latin typeface="Consolas" panose="020B0609020204030204" pitchFamily="49" charset="0"/>
              </a:rPr>
              <a:t>]]);</a:t>
            </a:r>
          </a:p>
          <a:p>
            <a:r>
              <a:rPr lang="en-US" altLang="zh-CN" sz="1400" dirty="0">
                <a:solidFill>
                  <a:srgbClr val="D4D4D4"/>
                </a:solidFill>
                <a:latin typeface="Consolas" panose="020B0609020204030204" pitchFamily="49" charset="0"/>
              </a:rPr>
              <a:t>}</a:t>
            </a:r>
            <a:endParaRPr lang="en-US" altLang="zh-CN" sz="1400" b="0" dirty="0">
              <a:solidFill>
                <a:srgbClr val="D4D4D4"/>
              </a:solidFill>
              <a:effectLst/>
              <a:latin typeface="Consolas" panose="020B0609020204030204" pitchFamily="49" charset="0"/>
            </a:endParaRPr>
          </a:p>
        </p:txBody>
      </p:sp>
      <p:sp>
        <p:nvSpPr>
          <p:cNvPr id="4" name="矩形 3">
            <a:extLst>
              <a:ext uri="{FF2B5EF4-FFF2-40B4-BE49-F238E27FC236}">
                <a16:creationId xmlns:a16="http://schemas.microsoft.com/office/drawing/2014/main" id="{B1D300E5-6B62-4DAD-B529-16CFCD670208}"/>
              </a:ext>
            </a:extLst>
          </p:cNvPr>
          <p:cNvSpPr/>
          <p:nvPr/>
        </p:nvSpPr>
        <p:spPr>
          <a:xfrm>
            <a:off x="2567761" y="4119500"/>
            <a:ext cx="1637416" cy="434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版本</a:t>
            </a:r>
            <a:r>
              <a:rPr lang="en-US" altLang="zh-CN" dirty="0" err="1"/>
              <a:t>i</a:t>
            </a:r>
            <a:endParaRPr lang="zh-CN" altLang="en-US" dirty="0"/>
          </a:p>
        </p:txBody>
      </p:sp>
      <p:sp>
        <p:nvSpPr>
          <p:cNvPr id="6" name="矩形 5">
            <a:extLst>
              <a:ext uri="{FF2B5EF4-FFF2-40B4-BE49-F238E27FC236}">
                <a16:creationId xmlns:a16="http://schemas.microsoft.com/office/drawing/2014/main" id="{E0D33AF7-8517-4C0F-AB9D-5E8311822EC1}"/>
              </a:ext>
            </a:extLst>
          </p:cNvPr>
          <p:cNvSpPr/>
          <p:nvPr/>
        </p:nvSpPr>
        <p:spPr>
          <a:xfrm>
            <a:off x="4848448" y="4119500"/>
            <a:ext cx="1637416" cy="434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版本</a:t>
            </a:r>
            <a:r>
              <a:rPr lang="en-US" altLang="zh-CN" dirty="0"/>
              <a:t>i+1</a:t>
            </a:r>
            <a:endParaRPr lang="zh-CN" altLang="en-US" dirty="0"/>
          </a:p>
        </p:txBody>
      </p:sp>
      <p:cxnSp>
        <p:nvCxnSpPr>
          <p:cNvPr id="8" name="直接箭头连接符 7">
            <a:extLst>
              <a:ext uri="{FF2B5EF4-FFF2-40B4-BE49-F238E27FC236}">
                <a16:creationId xmlns:a16="http://schemas.microsoft.com/office/drawing/2014/main" id="{EC034328-1F8D-43E4-83E0-3AFECDDBFC75}"/>
              </a:ext>
            </a:extLst>
          </p:cNvPr>
          <p:cNvCxnSpPr>
            <a:stCxn id="4" idx="3"/>
            <a:endCxn id="6" idx="1"/>
          </p:cNvCxnSpPr>
          <p:nvPr/>
        </p:nvCxnSpPr>
        <p:spPr>
          <a:xfrm>
            <a:off x="4205177" y="4336839"/>
            <a:ext cx="64327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直接箭头连接符 9">
            <a:extLst>
              <a:ext uri="{FF2B5EF4-FFF2-40B4-BE49-F238E27FC236}">
                <a16:creationId xmlns:a16="http://schemas.microsoft.com/office/drawing/2014/main" id="{C0121B4F-11C5-4DDA-B0FD-1F183C4643C9}"/>
              </a:ext>
            </a:extLst>
          </p:cNvPr>
          <p:cNvCxnSpPr>
            <a:cxnSpLocks/>
          </p:cNvCxnSpPr>
          <p:nvPr/>
        </p:nvCxnSpPr>
        <p:spPr>
          <a:xfrm flipH="1" flipV="1">
            <a:off x="4205177" y="4458586"/>
            <a:ext cx="643271"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9" name="图片 8">
            <a:extLst>
              <a:ext uri="{FF2B5EF4-FFF2-40B4-BE49-F238E27FC236}">
                <a16:creationId xmlns:a16="http://schemas.microsoft.com/office/drawing/2014/main" id="{087C7067-9A37-4981-ACB7-7467D0C772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938118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2426006" y="2110533"/>
            <a:ext cx="847267" cy="847267"/>
            <a:chOff x="2558424" y="1401428"/>
            <a:chExt cx="1318727" cy="1318727"/>
          </a:xfrm>
        </p:grpSpPr>
        <p:sp>
          <p:nvSpPr>
            <p:cNvPr id="35" name="椭圆 34"/>
            <p:cNvSpPr/>
            <p:nvPr/>
          </p:nvSpPr>
          <p:spPr>
            <a:xfrm>
              <a:off x="2558424" y="1401428"/>
              <a:ext cx="1318727" cy="131872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schemeClr val="bg1"/>
                </a:solidFill>
                <a:latin typeface="黑体" panose="02010609060101010101" pitchFamily="49" charset="-122"/>
                <a:ea typeface="黑体" panose="02010609060101010101" pitchFamily="49" charset="-122"/>
              </a:endParaRPr>
            </a:p>
          </p:txBody>
        </p:sp>
        <p:sp>
          <p:nvSpPr>
            <p:cNvPr id="36" name="Freeform 11"/>
            <p:cNvSpPr>
              <a:spLocks/>
            </p:cNvSpPr>
            <p:nvPr/>
          </p:nvSpPr>
          <p:spPr bwMode="auto">
            <a:xfrm>
              <a:off x="2676010" y="1814946"/>
              <a:ext cx="1083553" cy="597017"/>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dirty="0">
                <a:solidFill>
                  <a:schemeClr val="bg1"/>
                </a:solidFill>
                <a:latin typeface="黑体" panose="02010609060101010101" pitchFamily="49" charset="-122"/>
                <a:ea typeface="黑体" panose="02010609060101010101" pitchFamily="49" charset="-122"/>
              </a:endParaRPr>
            </a:p>
          </p:txBody>
        </p:sp>
      </p:grpSp>
      <p:grpSp>
        <p:nvGrpSpPr>
          <p:cNvPr id="37" name="组合 36"/>
          <p:cNvGrpSpPr/>
          <p:nvPr/>
        </p:nvGrpSpPr>
        <p:grpSpPr>
          <a:xfrm>
            <a:off x="3335762" y="2166822"/>
            <a:ext cx="1555216" cy="801923"/>
            <a:chOff x="4447677" y="2019402"/>
            <a:chExt cx="2073620" cy="1069231"/>
          </a:xfrm>
        </p:grpSpPr>
        <p:sp>
          <p:nvSpPr>
            <p:cNvPr id="38" name="文本框 37"/>
            <p:cNvSpPr txBox="1"/>
            <p:nvPr/>
          </p:nvSpPr>
          <p:spPr>
            <a:xfrm>
              <a:off x="4447677" y="2226858"/>
              <a:ext cx="2073620" cy="861775"/>
            </a:xfrm>
            <a:prstGeom prst="rect">
              <a:avLst/>
            </a:prstGeom>
            <a:noFill/>
          </p:spPr>
          <p:txBody>
            <a:bodyPr wrap="square" rtlCol="0">
              <a:spAutoFit/>
            </a:bodyPr>
            <a:lstStyle/>
            <a:p>
              <a:pPr algn="ctr"/>
              <a:r>
                <a:rPr lang="zh-CN" altLang="en-US" sz="3600" dirty="0">
                  <a:solidFill>
                    <a:schemeClr val="bg1"/>
                  </a:solidFill>
                  <a:latin typeface="黑体" panose="02010609060101010101" pitchFamily="49" charset="-122"/>
                  <a:ea typeface="黑体" panose="02010609060101010101" pitchFamily="49" charset="-122"/>
                </a:rPr>
                <a:t>引入</a:t>
              </a:r>
            </a:p>
          </p:txBody>
        </p:sp>
        <p:sp>
          <p:nvSpPr>
            <p:cNvPr id="39" name="文本框 38"/>
            <p:cNvSpPr txBox="1"/>
            <p:nvPr/>
          </p:nvSpPr>
          <p:spPr>
            <a:xfrm>
              <a:off x="4535462" y="2019402"/>
              <a:ext cx="1286839" cy="338555"/>
            </a:xfrm>
            <a:prstGeom prst="rect">
              <a:avLst/>
            </a:prstGeom>
            <a:noFill/>
          </p:spPr>
          <p:txBody>
            <a:bodyPr wrap="square" rtlCol="0">
              <a:spAutoFit/>
            </a:bodyPr>
            <a:lstStyle/>
            <a:p>
              <a:r>
                <a:rPr lang="en-US" altLang="zh-CN" sz="1050" dirty="0">
                  <a:solidFill>
                    <a:schemeClr val="bg1"/>
                  </a:solidFill>
                  <a:latin typeface="黑体" panose="02010609060101010101" pitchFamily="49" charset="-122"/>
                  <a:ea typeface="黑体" panose="02010609060101010101" pitchFamily="49" charset="-122"/>
                </a:rPr>
                <a:t>PART ONE</a:t>
              </a:r>
              <a:endParaRPr lang="zh-CN" altLang="en-US" sz="1050" dirty="0">
                <a:solidFill>
                  <a:schemeClr val="bg1"/>
                </a:solidFill>
                <a:latin typeface="黑体" panose="02010609060101010101" pitchFamily="49" charset="-122"/>
                <a:ea typeface="黑体" panose="02010609060101010101" pitchFamily="49" charset="-122"/>
              </a:endParaRPr>
            </a:p>
          </p:txBody>
        </p:sp>
      </p:grpSp>
      <p:pic>
        <p:nvPicPr>
          <p:cNvPr id="9" name="图片 8">
            <a:extLst>
              <a:ext uri="{FF2B5EF4-FFF2-40B4-BE49-F238E27FC236}">
                <a16:creationId xmlns:a16="http://schemas.microsoft.com/office/drawing/2014/main" id="{09995932-7EA9-4430-9499-1AFA3B8FAA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17615029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250" fill="hold"/>
                                        <p:tgtEl>
                                          <p:spTgt spid="34"/>
                                        </p:tgtEl>
                                        <p:attrNameLst>
                                          <p:attrName>ppt_w</p:attrName>
                                        </p:attrNameLst>
                                      </p:cBhvr>
                                      <p:tavLst>
                                        <p:tav tm="0">
                                          <p:val>
                                            <p:fltVal val="0"/>
                                          </p:val>
                                        </p:tav>
                                        <p:tav tm="100000">
                                          <p:val>
                                            <p:strVal val="#ppt_w"/>
                                          </p:val>
                                        </p:tav>
                                      </p:tavLst>
                                    </p:anim>
                                    <p:anim calcmode="lin" valueType="num">
                                      <p:cBhvr>
                                        <p:cTn id="8" dur="250" fill="hold"/>
                                        <p:tgtEl>
                                          <p:spTgt spid="34"/>
                                        </p:tgtEl>
                                        <p:attrNameLst>
                                          <p:attrName>ppt_h</p:attrName>
                                        </p:attrNameLst>
                                      </p:cBhvr>
                                      <p:tavLst>
                                        <p:tav tm="0">
                                          <p:val>
                                            <p:fltVal val="0"/>
                                          </p:val>
                                        </p:tav>
                                        <p:tav tm="100000">
                                          <p:val>
                                            <p:strVal val="#ppt_h"/>
                                          </p:val>
                                        </p:tav>
                                      </p:tavLst>
                                    </p:anim>
                                    <p:animEffect transition="in" filter="fade">
                                      <p:cBhvr>
                                        <p:cTn id="9" dur="250"/>
                                        <p:tgtEl>
                                          <p:spTgt spid="34"/>
                                        </p:tgtEl>
                                      </p:cBhvr>
                                    </p:animEffect>
                                  </p:childTnLst>
                                </p:cTn>
                              </p:par>
                              <p:par>
                                <p:cTn id="10" presetID="6" presetClass="emph" presetSubtype="0" decel="100000" fill="hold" nodeType="withEffect">
                                  <p:stCondLst>
                                    <p:cond delay="200"/>
                                  </p:stCondLst>
                                  <p:childTnLst>
                                    <p:animScale>
                                      <p:cBhvr>
                                        <p:cTn id="11" dur="250" fill="hold"/>
                                        <p:tgtEl>
                                          <p:spTgt spid="34"/>
                                        </p:tgtEl>
                                      </p:cBhvr>
                                      <p:by x="110000" y="110000"/>
                                    </p:animScale>
                                  </p:childTnLst>
                                </p:cTn>
                              </p:par>
                              <p:par>
                                <p:cTn id="12" presetID="6" presetClass="emph" presetSubtype="0" decel="100000" fill="hold" nodeType="withEffect">
                                  <p:stCondLst>
                                    <p:cond delay="400"/>
                                  </p:stCondLst>
                                  <p:childTnLst>
                                    <p:animScale>
                                      <p:cBhvr>
                                        <p:cTn id="13" dur="250" fill="hold"/>
                                        <p:tgtEl>
                                          <p:spTgt spid="34"/>
                                        </p:tgtEl>
                                      </p:cBhvr>
                                      <p:by x="91000" y="91000"/>
                                    </p:animScale>
                                  </p:childTnLst>
                                </p:cTn>
                              </p:par>
                            </p:childTnLst>
                          </p:cTn>
                        </p:par>
                        <p:par>
                          <p:cTn id="14" fill="hold">
                            <p:stCondLst>
                              <p:cond delay="650"/>
                            </p:stCondLst>
                            <p:childTnLst>
                              <p:par>
                                <p:cTn id="15" presetID="2" presetClass="entr" presetSubtype="2" decel="100000"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1+#ppt_w/2"/>
                                          </p:val>
                                        </p:tav>
                                        <p:tav tm="100000">
                                          <p:val>
                                            <p:strVal val="#ppt_x"/>
                                          </p:val>
                                        </p:tav>
                                      </p:tavLst>
                                    </p:anim>
                                    <p:anim calcmode="lin" valueType="num">
                                      <p:cBhvr additive="base">
                                        <p:cTn id="1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150070" y="2157490"/>
            <a:ext cx="3261274" cy="727797"/>
            <a:chOff x="2866757" y="2019402"/>
            <a:chExt cx="4348365" cy="970394"/>
          </a:xfrm>
        </p:grpSpPr>
        <p:sp>
          <p:nvSpPr>
            <p:cNvPr id="13" name="文本框 12"/>
            <p:cNvSpPr txBox="1"/>
            <p:nvPr/>
          </p:nvSpPr>
          <p:spPr>
            <a:xfrm>
              <a:off x="2866757" y="2251134"/>
              <a:ext cx="4348365" cy="738662"/>
            </a:xfrm>
            <a:prstGeom prst="rect">
              <a:avLst/>
            </a:prstGeom>
            <a:noFill/>
          </p:spPr>
          <p:txBody>
            <a:bodyPr wrap="square" rtlCol="0">
              <a:spAutoFit/>
            </a:bodyPr>
            <a:lstStyle/>
            <a:p>
              <a:pPr algn="ctr"/>
              <a:r>
                <a:rPr lang="zh-CN" altLang="en-US" sz="3000" dirty="0">
                  <a:solidFill>
                    <a:schemeClr val="bg1"/>
                  </a:solidFill>
                  <a:latin typeface="黑体" panose="02010609060101010101" pitchFamily="49" charset="-122"/>
                  <a:ea typeface="黑体" panose="02010609060101010101" pitchFamily="49" charset="-122"/>
                </a:rPr>
                <a:t>回滚莫队</a:t>
              </a:r>
            </a:p>
          </p:txBody>
        </p:sp>
        <p:sp>
          <p:nvSpPr>
            <p:cNvPr id="15" name="文本框 14"/>
            <p:cNvSpPr txBox="1"/>
            <p:nvPr/>
          </p:nvSpPr>
          <p:spPr>
            <a:xfrm>
              <a:off x="3229670" y="2019402"/>
              <a:ext cx="1616027" cy="338554"/>
            </a:xfrm>
            <a:prstGeom prst="rect">
              <a:avLst/>
            </a:prstGeom>
            <a:noFill/>
          </p:spPr>
          <p:txBody>
            <a:bodyPr wrap="square" rtlCol="0">
              <a:spAutoFit/>
            </a:bodyPr>
            <a:lstStyle/>
            <a:p>
              <a:r>
                <a:rPr lang="en-US" altLang="zh-CN" sz="1050" dirty="0">
                  <a:solidFill>
                    <a:schemeClr val="bg1"/>
                  </a:solidFill>
                  <a:latin typeface="黑体" panose="02010609060101010101" pitchFamily="49" charset="-122"/>
                  <a:ea typeface="黑体" panose="02010609060101010101" pitchFamily="49" charset="-122"/>
                </a:rPr>
                <a:t>PART FOUR</a:t>
              </a:r>
              <a:endParaRPr lang="zh-CN" altLang="en-US" sz="1050" dirty="0">
                <a:solidFill>
                  <a:schemeClr val="bg1"/>
                </a:solidFill>
                <a:latin typeface="黑体" panose="02010609060101010101" pitchFamily="49" charset="-122"/>
                <a:ea typeface="黑体" panose="02010609060101010101" pitchFamily="49" charset="-122"/>
              </a:endParaRPr>
            </a:p>
          </p:txBody>
        </p:sp>
      </p:grpSp>
      <p:grpSp>
        <p:nvGrpSpPr>
          <p:cNvPr id="16" name="组合 15"/>
          <p:cNvGrpSpPr/>
          <p:nvPr/>
        </p:nvGrpSpPr>
        <p:grpSpPr>
          <a:xfrm>
            <a:off x="1446663" y="2101203"/>
            <a:ext cx="847267" cy="847267"/>
            <a:chOff x="1928879" y="1944350"/>
            <a:chExt cx="1129689" cy="1129689"/>
          </a:xfrm>
        </p:grpSpPr>
        <p:sp>
          <p:nvSpPr>
            <p:cNvPr id="17" name="椭圆 16"/>
            <p:cNvSpPr/>
            <p:nvPr/>
          </p:nvSpPr>
          <p:spPr>
            <a:xfrm>
              <a:off x="1928879"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schemeClr val="bg1"/>
                </a:solidFill>
                <a:latin typeface="黑体" panose="02010609060101010101" pitchFamily="49" charset="-122"/>
                <a:ea typeface="黑体" panose="02010609060101010101" pitchFamily="49" charset="-122"/>
              </a:endParaRPr>
            </a:p>
          </p:txBody>
        </p:sp>
        <p:grpSp>
          <p:nvGrpSpPr>
            <p:cNvPr id="18" name="组合 17"/>
            <p:cNvGrpSpPr/>
            <p:nvPr/>
          </p:nvGrpSpPr>
          <p:grpSpPr>
            <a:xfrm>
              <a:off x="2119073" y="2251134"/>
              <a:ext cx="749300" cy="509588"/>
              <a:chOff x="3897313" y="2016126"/>
              <a:chExt cx="749300" cy="509588"/>
            </a:xfrm>
            <a:solidFill>
              <a:schemeClr val="bg1"/>
            </a:solidFill>
          </p:grpSpPr>
          <p:sp>
            <p:nvSpPr>
              <p:cNvPr id="25"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013" dirty="0">
                  <a:solidFill>
                    <a:schemeClr val="bg1"/>
                  </a:solidFill>
                  <a:latin typeface="黑体" panose="02010609060101010101" pitchFamily="49" charset="-122"/>
                  <a:ea typeface="黑体" panose="02010609060101010101" pitchFamily="49" charset="-122"/>
                </a:endParaRPr>
              </a:p>
            </p:txBody>
          </p:sp>
          <p:sp>
            <p:nvSpPr>
              <p:cNvPr id="26" name="Freeform 24"/>
              <p:cNvSpPr>
                <a:spLocks/>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013" dirty="0">
                  <a:solidFill>
                    <a:schemeClr val="bg1"/>
                  </a:solidFill>
                  <a:latin typeface="黑体" panose="02010609060101010101" pitchFamily="49" charset="-122"/>
                  <a:ea typeface="黑体" panose="02010609060101010101" pitchFamily="49" charset="-122"/>
                </a:endParaRPr>
              </a:p>
            </p:txBody>
          </p:sp>
          <p:sp>
            <p:nvSpPr>
              <p:cNvPr id="27" name="Freeform 25"/>
              <p:cNvSpPr>
                <a:spLocks/>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013" dirty="0">
                  <a:solidFill>
                    <a:schemeClr val="bg1"/>
                  </a:solidFill>
                  <a:latin typeface="黑体" panose="02010609060101010101" pitchFamily="49" charset="-122"/>
                  <a:ea typeface="黑体" panose="02010609060101010101" pitchFamily="49" charset="-122"/>
                </a:endParaRPr>
              </a:p>
            </p:txBody>
          </p:sp>
          <p:sp>
            <p:nvSpPr>
              <p:cNvPr id="28" name="Freeform 26"/>
              <p:cNvSpPr>
                <a:spLocks/>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013" dirty="0">
                  <a:solidFill>
                    <a:schemeClr val="bg1"/>
                  </a:solidFill>
                  <a:latin typeface="黑体" panose="02010609060101010101" pitchFamily="49" charset="-122"/>
                  <a:ea typeface="黑体" panose="02010609060101010101" pitchFamily="49" charset="-122"/>
                </a:endParaRPr>
              </a:p>
            </p:txBody>
          </p:sp>
          <p:sp>
            <p:nvSpPr>
              <p:cNvPr id="29" name="Freeform 27"/>
              <p:cNvSpPr>
                <a:spLocks/>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013" dirty="0">
                  <a:solidFill>
                    <a:schemeClr val="bg1"/>
                  </a:solidFill>
                  <a:latin typeface="黑体" panose="02010609060101010101" pitchFamily="49" charset="-122"/>
                  <a:ea typeface="黑体" panose="02010609060101010101" pitchFamily="49" charset="-122"/>
                </a:endParaRPr>
              </a:p>
            </p:txBody>
          </p:sp>
          <p:sp>
            <p:nvSpPr>
              <p:cNvPr id="30" name="Freeform 28"/>
              <p:cNvSpPr>
                <a:spLocks/>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013" dirty="0">
                  <a:solidFill>
                    <a:schemeClr val="bg1"/>
                  </a:solidFill>
                  <a:latin typeface="黑体" panose="02010609060101010101" pitchFamily="49" charset="-122"/>
                  <a:ea typeface="黑体" panose="02010609060101010101" pitchFamily="49" charset="-122"/>
                </a:endParaRPr>
              </a:p>
            </p:txBody>
          </p:sp>
          <p:sp>
            <p:nvSpPr>
              <p:cNvPr id="31" name="Freeform 29"/>
              <p:cNvSpPr>
                <a:spLocks/>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013" dirty="0">
                  <a:solidFill>
                    <a:schemeClr val="bg1"/>
                  </a:solidFill>
                  <a:latin typeface="黑体" panose="02010609060101010101" pitchFamily="49" charset="-122"/>
                  <a:ea typeface="黑体" panose="02010609060101010101" pitchFamily="49" charset="-122"/>
                </a:endParaRPr>
              </a:p>
            </p:txBody>
          </p:sp>
          <p:sp>
            <p:nvSpPr>
              <p:cNvPr id="32" name="Freeform 30"/>
              <p:cNvSpPr>
                <a:spLocks/>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013" dirty="0">
                  <a:solidFill>
                    <a:schemeClr val="bg1"/>
                  </a:solidFill>
                  <a:latin typeface="黑体" panose="02010609060101010101" pitchFamily="49" charset="-122"/>
                  <a:ea typeface="黑体" panose="02010609060101010101" pitchFamily="49" charset="-122"/>
                </a:endParaRPr>
              </a:p>
            </p:txBody>
          </p:sp>
          <p:sp>
            <p:nvSpPr>
              <p:cNvPr id="33" name="Freeform 31"/>
              <p:cNvSpPr>
                <a:spLocks/>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013" dirty="0">
                  <a:solidFill>
                    <a:schemeClr val="bg1"/>
                  </a:solidFill>
                  <a:latin typeface="黑体" panose="02010609060101010101" pitchFamily="49" charset="-122"/>
                  <a:ea typeface="黑体" panose="02010609060101010101" pitchFamily="49" charset="-122"/>
                </a:endParaRPr>
              </a:p>
            </p:txBody>
          </p:sp>
          <p:sp>
            <p:nvSpPr>
              <p:cNvPr id="34" name="Freeform 32"/>
              <p:cNvSpPr>
                <a:spLocks/>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013" dirty="0">
                  <a:solidFill>
                    <a:schemeClr val="bg1"/>
                  </a:solidFill>
                  <a:latin typeface="黑体" panose="02010609060101010101" pitchFamily="49" charset="-122"/>
                  <a:ea typeface="黑体" panose="02010609060101010101" pitchFamily="49" charset="-122"/>
                </a:endParaRPr>
              </a:p>
            </p:txBody>
          </p:sp>
          <p:sp>
            <p:nvSpPr>
              <p:cNvPr id="35" name="Freeform 33"/>
              <p:cNvSpPr>
                <a:spLocks/>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013" dirty="0">
                  <a:solidFill>
                    <a:schemeClr val="bg1"/>
                  </a:solidFill>
                  <a:latin typeface="黑体" panose="02010609060101010101" pitchFamily="49" charset="-122"/>
                  <a:ea typeface="黑体" panose="02010609060101010101" pitchFamily="49" charset="-122"/>
                </a:endParaRPr>
              </a:p>
            </p:txBody>
          </p:sp>
        </p:grpSp>
      </p:grpSp>
      <p:pic>
        <p:nvPicPr>
          <p:cNvPr id="19" name="图片 18">
            <a:extLst>
              <a:ext uri="{FF2B5EF4-FFF2-40B4-BE49-F238E27FC236}">
                <a16:creationId xmlns:a16="http://schemas.microsoft.com/office/drawing/2014/main" id="{BFBD0FF3-A828-499A-96F0-50166445A1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69221086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250" fill="hold"/>
                                        <p:tgtEl>
                                          <p:spTgt spid="16"/>
                                        </p:tgtEl>
                                        <p:attrNameLst>
                                          <p:attrName>ppt_w</p:attrName>
                                        </p:attrNameLst>
                                      </p:cBhvr>
                                      <p:tavLst>
                                        <p:tav tm="0">
                                          <p:val>
                                            <p:fltVal val="0"/>
                                          </p:val>
                                        </p:tav>
                                        <p:tav tm="100000">
                                          <p:val>
                                            <p:strVal val="#ppt_w"/>
                                          </p:val>
                                        </p:tav>
                                      </p:tavLst>
                                    </p:anim>
                                    <p:anim calcmode="lin" valueType="num">
                                      <p:cBhvr>
                                        <p:cTn id="8" dur="250" fill="hold"/>
                                        <p:tgtEl>
                                          <p:spTgt spid="16"/>
                                        </p:tgtEl>
                                        <p:attrNameLst>
                                          <p:attrName>ppt_h</p:attrName>
                                        </p:attrNameLst>
                                      </p:cBhvr>
                                      <p:tavLst>
                                        <p:tav tm="0">
                                          <p:val>
                                            <p:fltVal val="0"/>
                                          </p:val>
                                        </p:tav>
                                        <p:tav tm="100000">
                                          <p:val>
                                            <p:strVal val="#ppt_h"/>
                                          </p:val>
                                        </p:tav>
                                      </p:tavLst>
                                    </p:anim>
                                    <p:animEffect transition="in" filter="fade">
                                      <p:cBhvr>
                                        <p:cTn id="9" dur="250"/>
                                        <p:tgtEl>
                                          <p:spTgt spid="16"/>
                                        </p:tgtEl>
                                      </p:cBhvr>
                                    </p:animEffect>
                                  </p:childTnLst>
                                </p:cTn>
                              </p:par>
                              <p:par>
                                <p:cTn id="10" presetID="6" presetClass="emph" presetSubtype="0" decel="100000" fill="hold" nodeType="withEffect">
                                  <p:stCondLst>
                                    <p:cond delay="200"/>
                                  </p:stCondLst>
                                  <p:childTnLst>
                                    <p:animScale>
                                      <p:cBhvr>
                                        <p:cTn id="11" dur="250" fill="hold"/>
                                        <p:tgtEl>
                                          <p:spTgt spid="16"/>
                                        </p:tgtEl>
                                      </p:cBhvr>
                                      <p:by x="110000" y="110000"/>
                                    </p:animScale>
                                  </p:childTnLst>
                                </p:cTn>
                              </p:par>
                              <p:par>
                                <p:cTn id="12" presetID="6" presetClass="emph" presetSubtype="0" decel="100000" fill="hold" nodeType="withEffect">
                                  <p:stCondLst>
                                    <p:cond delay="400"/>
                                  </p:stCondLst>
                                  <p:childTnLst>
                                    <p:animScale>
                                      <p:cBhvr>
                                        <p:cTn id="13" dur="250" fill="hold"/>
                                        <p:tgtEl>
                                          <p:spTgt spid="16"/>
                                        </p:tgtEl>
                                      </p:cBhvr>
                                      <p:by x="91000" y="91000"/>
                                    </p:animScale>
                                  </p:childTnLst>
                                </p:cTn>
                              </p:par>
                            </p:childTnLst>
                          </p:cTn>
                        </p:par>
                        <p:par>
                          <p:cTn id="14" fill="hold">
                            <p:stCondLst>
                              <p:cond delay="650"/>
                            </p:stCondLst>
                            <p:childTnLst>
                              <p:par>
                                <p:cTn id="15" presetID="2" presetClass="entr" presetSubtype="2" decel="10000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793FA86-695D-4FFB-887B-4C4EF0F2778C}"/>
              </a:ext>
            </a:extLst>
          </p:cNvPr>
          <p:cNvSpPr txBox="1"/>
          <p:nvPr/>
        </p:nvSpPr>
        <p:spPr>
          <a:xfrm>
            <a:off x="395177" y="542192"/>
            <a:ext cx="3657601" cy="323165"/>
          </a:xfrm>
          <a:prstGeom prst="rect">
            <a:avLst/>
          </a:prstGeom>
          <a:noFill/>
        </p:spPr>
        <p:txBody>
          <a:bodyPr wrap="square" rtlCol="0">
            <a:spAutoFit/>
          </a:bodyPr>
          <a:lstStyle/>
          <a:p>
            <a:r>
              <a:rPr lang="en-US" altLang="zh-CN" sz="1500" b="1" dirty="0">
                <a:solidFill>
                  <a:schemeClr val="bg1"/>
                </a:solidFill>
              </a:rPr>
              <a:t>AT1219 </a:t>
            </a:r>
            <a:r>
              <a:rPr lang="zh-CN" altLang="en-US" sz="1500" b="1" dirty="0">
                <a:solidFill>
                  <a:schemeClr val="bg1"/>
                </a:solidFill>
              </a:rPr>
              <a:t>歴史</a:t>
            </a:r>
            <a:r>
              <a:rPr lang="ja-JP" altLang="en-US" sz="1500" b="1" dirty="0">
                <a:solidFill>
                  <a:schemeClr val="bg1"/>
                </a:solidFill>
              </a:rPr>
              <a:t>の</a:t>
            </a:r>
            <a:r>
              <a:rPr lang="zh-CN" altLang="en-US" sz="1500" b="1" dirty="0">
                <a:solidFill>
                  <a:schemeClr val="bg1"/>
                </a:solidFill>
              </a:rPr>
              <a:t>研究</a:t>
            </a:r>
          </a:p>
        </p:txBody>
      </p:sp>
      <p:sp>
        <p:nvSpPr>
          <p:cNvPr id="6" name="文本框 5">
            <a:extLst>
              <a:ext uri="{FF2B5EF4-FFF2-40B4-BE49-F238E27FC236}">
                <a16:creationId xmlns:a16="http://schemas.microsoft.com/office/drawing/2014/main" id="{46C04CF8-CFE9-44CF-92AF-98A8F74F459B}"/>
              </a:ext>
            </a:extLst>
          </p:cNvPr>
          <p:cNvSpPr txBox="1"/>
          <p:nvPr/>
        </p:nvSpPr>
        <p:spPr>
          <a:xfrm>
            <a:off x="1023387" y="1063997"/>
            <a:ext cx="5186027" cy="1319977"/>
          </a:xfrm>
          <a:prstGeom prst="rect">
            <a:avLst/>
          </a:prstGeom>
          <a:noFill/>
        </p:spPr>
        <p:txBody>
          <a:bodyPr wrap="square" rtlCol="0">
            <a:spAutoFit/>
          </a:bodyPr>
          <a:lstStyle/>
          <a:p>
            <a:pPr>
              <a:lnSpc>
                <a:spcPct val="200000"/>
              </a:lnSpc>
            </a:pPr>
            <a:r>
              <a:rPr lang="zh-CN" altLang="en-US" sz="1400" dirty="0">
                <a:solidFill>
                  <a:schemeClr val="bg1"/>
                </a:solidFill>
                <a:latin typeface="微软雅黑" panose="020B0503020204020204" pitchFamily="34" charset="-122"/>
                <a:ea typeface="微软雅黑" panose="020B0503020204020204" pitchFamily="34" charset="-122"/>
              </a:rPr>
              <a:t>给定一个大小为 </a:t>
            </a:r>
            <a:r>
              <a:rPr lang="en-US" altLang="zh-CN" sz="1400" dirty="0">
                <a:solidFill>
                  <a:schemeClr val="bg1"/>
                </a:solidFill>
                <a:latin typeface="微软雅黑" panose="020B0503020204020204" pitchFamily="34" charset="-122"/>
                <a:ea typeface="微软雅黑" panose="020B0503020204020204" pitchFamily="34" charset="-122"/>
              </a:rPr>
              <a:t>n </a:t>
            </a:r>
            <a:r>
              <a:rPr lang="zh-CN" altLang="en-US" sz="1400" dirty="0">
                <a:solidFill>
                  <a:schemeClr val="bg1"/>
                </a:solidFill>
                <a:latin typeface="微软雅黑" panose="020B0503020204020204" pitchFamily="34" charset="-122"/>
                <a:ea typeface="微软雅黑" panose="020B0503020204020204" pitchFamily="34" charset="-122"/>
              </a:rPr>
              <a:t>的序列，给定 </a:t>
            </a:r>
            <a:r>
              <a:rPr lang="en-US" altLang="zh-CN" sz="1400" dirty="0">
                <a:solidFill>
                  <a:schemeClr val="bg1"/>
                </a:solidFill>
                <a:latin typeface="微软雅黑" panose="020B0503020204020204" pitchFamily="34" charset="-122"/>
                <a:ea typeface="微软雅黑" panose="020B0503020204020204" pitchFamily="34" charset="-122"/>
              </a:rPr>
              <a:t>m </a:t>
            </a:r>
            <a:r>
              <a:rPr lang="zh-CN" altLang="en-US" sz="1400" dirty="0">
                <a:solidFill>
                  <a:schemeClr val="bg1"/>
                </a:solidFill>
                <a:latin typeface="微软雅黑" panose="020B0503020204020204" pitchFamily="34" charset="-122"/>
                <a:ea typeface="微软雅黑" panose="020B0503020204020204" pitchFamily="34" charset="-122"/>
              </a:rPr>
              <a:t>次查询，每次查询给定 </a:t>
            </a:r>
            <a:r>
              <a:rPr lang="en-US" altLang="zh-CN" sz="1400" dirty="0">
                <a:solidFill>
                  <a:schemeClr val="bg1"/>
                </a:solidFill>
                <a:latin typeface="微软雅黑" panose="020B0503020204020204" pitchFamily="34" charset="-122"/>
                <a:ea typeface="微软雅黑" panose="020B0503020204020204" pitchFamily="34" charset="-122"/>
              </a:rPr>
              <a:t>[l, r]</a:t>
            </a:r>
            <a:r>
              <a:rPr lang="zh-CN" altLang="en-US" sz="1400" dirty="0">
                <a:solidFill>
                  <a:schemeClr val="bg1"/>
                </a:solidFill>
                <a:latin typeface="微软雅黑" panose="020B0503020204020204" pitchFamily="34" charset="-122"/>
                <a:ea typeface="微软雅黑" panose="020B0503020204020204" pitchFamily="34" charset="-122"/>
              </a:rPr>
              <a:t>，问此区间重要度最大是多少。重要度定义：该区间某个数出现的次数乘以这个数本身</a:t>
            </a:r>
            <a:r>
              <a:rPr lang="en-US" altLang="zh-CN" sz="1400" dirty="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687A4CE7-BD67-4B03-A0F1-2343D64FFA0F}"/>
              </a:ext>
            </a:extLst>
          </p:cNvPr>
          <p:cNvSpPr/>
          <p:nvPr/>
        </p:nvSpPr>
        <p:spPr>
          <a:xfrm>
            <a:off x="1143886" y="2951524"/>
            <a:ext cx="3429000" cy="1600438"/>
          </a:xfrm>
          <a:prstGeom prst="rect">
            <a:avLst/>
          </a:prstGeom>
        </p:spPr>
        <p:txBody>
          <a:bodyPr>
            <a:spAutoFit/>
          </a:bodyPr>
          <a:lstStyle/>
          <a:p>
            <a:r>
              <a:rPr lang="en-US" altLang="zh-CN" sz="1400" dirty="0">
                <a:solidFill>
                  <a:srgbClr val="B5CEA8"/>
                </a:solidFill>
                <a:latin typeface="Consolas" panose="020B0609020204030204" pitchFamily="49" charset="0"/>
              </a:rPr>
              <a:t>5</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5</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9</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8</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7</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8</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9</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1</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2</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3</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4</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4</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4</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1</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4</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2</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4</a:t>
            </a:r>
            <a:endParaRPr lang="zh-CN" altLang="en-US" sz="1400" dirty="0">
              <a:solidFill>
                <a:srgbClr val="D4D4D4"/>
              </a:solidFill>
              <a:latin typeface="Consolas" panose="020B0609020204030204" pitchFamily="49" charset="0"/>
            </a:endParaRPr>
          </a:p>
        </p:txBody>
      </p:sp>
      <p:sp>
        <p:nvSpPr>
          <p:cNvPr id="4" name="矩形 3">
            <a:extLst>
              <a:ext uri="{FF2B5EF4-FFF2-40B4-BE49-F238E27FC236}">
                <a16:creationId xmlns:a16="http://schemas.microsoft.com/office/drawing/2014/main" id="{72315CB8-8855-40A4-A147-20F29837A0D1}"/>
              </a:ext>
            </a:extLst>
          </p:cNvPr>
          <p:cNvSpPr/>
          <p:nvPr/>
        </p:nvSpPr>
        <p:spPr>
          <a:xfrm>
            <a:off x="2942561" y="2956961"/>
            <a:ext cx="3429000" cy="1169551"/>
          </a:xfrm>
          <a:prstGeom prst="rect">
            <a:avLst/>
          </a:prstGeom>
        </p:spPr>
        <p:txBody>
          <a:bodyPr>
            <a:spAutoFit/>
          </a:bodyPr>
          <a:lstStyle/>
          <a:p>
            <a:r>
              <a:rPr lang="en-US" altLang="zh-CN" sz="1400" dirty="0">
                <a:solidFill>
                  <a:srgbClr val="B5CEA8"/>
                </a:solidFill>
                <a:latin typeface="Consolas" panose="020B0609020204030204" pitchFamily="49" charset="0"/>
              </a:rPr>
              <a:t>9</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8</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8</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16</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16</a:t>
            </a:r>
            <a:endParaRPr lang="zh-CN" altLang="en-US" sz="1400" dirty="0">
              <a:solidFill>
                <a:srgbClr val="D4D4D4"/>
              </a:solidFill>
              <a:latin typeface="Consolas" panose="020B0609020204030204" pitchFamily="49" charset="0"/>
            </a:endParaRPr>
          </a:p>
        </p:txBody>
      </p:sp>
      <p:pic>
        <p:nvPicPr>
          <p:cNvPr id="7" name="图片 6">
            <a:extLst>
              <a:ext uri="{FF2B5EF4-FFF2-40B4-BE49-F238E27FC236}">
                <a16:creationId xmlns:a16="http://schemas.microsoft.com/office/drawing/2014/main" id="{CF93F0FD-7A79-4B72-97A9-903CA1740D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23621179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0A15EB8-25FA-4CAE-B730-AE9D9371CC9F}"/>
              </a:ext>
            </a:extLst>
          </p:cNvPr>
          <p:cNvSpPr txBox="1"/>
          <p:nvPr/>
        </p:nvSpPr>
        <p:spPr>
          <a:xfrm>
            <a:off x="817822" y="582241"/>
            <a:ext cx="5222356" cy="1987852"/>
          </a:xfrm>
          <a:prstGeom prst="rect">
            <a:avLst/>
          </a:prstGeom>
          <a:noFill/>
        </p:spPr>
        <p:txBody>
          <a:bodyPr wrap="square" rtlCol="0">
            <a:spAutoFit/>
          </a:bodyPr>
          <a:lstStyle/>
          <a:p>
            <a:pPr>
              <a:lnSpc>
                <a:spcPct val="200000"/>
              </a:lnSpc>
            </a:pPr>
            <a:r>
              <a:rPr lang="zh-CN" altLang="en-US" sz="1600" dirty="0">
                <a:solidFill>
                  <a:schemeClr val="bg1"/>
                </a:solidFill>
                <a:latin typeface="微软雅黑" panose="020B0503020204020204" pitchFamily="34" charset="-122"/>
                <a:ea typeface="微软雅黑" panose="020B0503020204020204" pitchFamily="34" charset="-122"/>
              </a:rPr>
              <a:t>这道题我们很容易发现，当区间扩大时，只需要统计每个数出现的次数，用次数乘以数大小来更新</a:t>
            </a:r>
            <a:r>
              <a:rPr lang="en-US" altLang="zh-CN" sz="1600" dirty="0">
                <a:solidFill>
                  <a:schemeClr val="bg1"/>
                </a:solidFill>
                <a:latin typeface="微软雅黑" panose="020B0503020204020204" pitchFamily="34" charset="-122"/>
                <a:ea typeface="微软雅黑" panose="020B0503020204020204" pitchFamily="34" charset="-122"/>
              </a:rPr>
              <a:t>mx</a:t>
            </a:r>
            <a:r>
              <a:rPr lang="zh-CN" altLang="en-US" sz="1600" dirty="0">
                <a:solidFill>
                  <a:schemeClr val="bg1"/>
                </a:solidFill>
                <a:latin typeface="微软雅黑" panose="020B0503020204020204" pitchFamily="34" charset="-122"/>
                <a:ea typeface="微软雅黑" panose="020B0503020204020204" pitchFamily="34" charset="-122"/>
              </a:rPr>
              <a:t>即可。但是，当区间减小时，我们就无法处理了，我们无法得知第二大对应的内容。</a:t>
            </a:r>
          </a:p>
        </p:txBody>
      </p:sp>
      <p:sp>
        <p:nvSpPr>
          <p:cNvPr id="4" name="文本框 3">
            <a:extLst>
              <a:ext uri="{FF2B5EF4-FFF2-40B4-BE49-F238E27FC236}">
                <a16:creationId xmlns:a16="http://schemas.microsoft.com/office/drawing/2014/main" id="{532B3688-F03A-47A9-8541-7809426DEDEC}"/>
              </a:ext>
            </a:extLst>
          </p:cNvPr>
          <p:cNvSpPr txBox="1"/>
          <p:nvPr/>
        </p:nvSpPr>
        <p:spPr>
          <a:xfrm>
            <a:off x="817822" y="2814708"/>
            <a:ext cx="3322675" cy="646331"/>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5 6 3 6 5 1 2 </a:t>
            </a:r>
            <a:r>
              <a:rPr lang="en-US" altLang="zh-CN" dirty="0">
                <a:solidFill>
                  <a:srgbClr val="FFFF00"/>
                </a:solidFill>
                <a:latin typeface="微软雅黑" panose="020B0503020204020204" pitchFamily="34" charset="-122"/>
                <a:ea typeface="微软雅黑" panose="020B0503020204020204" pitchFamily="34" charset="-122"/>
              </a:rPr>
              <a:t>5</a:t>
            </a:r>
          </a:p>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17868348-3DCA-431E-91EA-73E650DB8412}"/>
              </a:ext>
            </a:extLst>
          </p:cNvPr>
          <p:cNvSpPr txBox="1"/>
          <p:nvPr/>
        </p:nvSpPr>
        <p:spPr>
          <a:xfrm>
            <a:off x="844403" y="3413266"/>
            <a:ext cx="5357035" cy="584775"/>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所以，回滚莫队</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不删除莫队解决的就是这类</a:t>
            </a:r>
            <a:r>
              <a:rPr lang="zh-CN" altLang="en-US" sz="1600" dirty="0">
                <a:solidFill>
                  <a:srgbClr val="FFFF00"/>
                </a:solidFill>
                <a:latin typeface="微软雅黑" panose="020B0503020204020204" pitchFamily="34" charset="-122"/>
                <a:ea typeface="微软雅黑" panose="020B0503020204020204" pitchFamily="34" charset="-122"/>
              </a:rPr>
              <a:t>维护区间信息只增不减或者只减不增</a:t>
            </a:r>
            <a:r>
              <a:rPr lang="zh-CN" altLang="en-US" sz="1600" dirty="0">
                <a:solidFill>
                  <a:schemeClr val="bg1"/>
                </a:solidFill>
                <a:latin typeface="微软雅黑" panose="020B0503020204020204" pitchFamily="34" charset="-122"/>
                <a:ea typeface="微软雅黑" panose="020B0503020204020204" pitchFamily="34" charset="-122"/>
              </a:rPr>
              <a:t>问题</a:t>
            </a:r>
          </a:p>
        </p:txBody>
      </p:sp>
      <p:pic>
        <p:nvPicPr>
          <p:cNvPr id="6" name="图片 5">
            <a:extLst>
              <a:ext uri="{FF2B5EF4-FFF2-40B4-BE49-F238E27FC236}">
                <a16:creationId xmlns:a16="http://schemas.microsoft.com/office/drawing/2014/main" id="{AC544CAA-0792-4F07-B937-18067E6D40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219219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0A15EB8-25FA-4CAE-B730-AE9D9371CC9F}"/>
              </a:ext>
            </a:extLst>
          </p:cNvPr>
          <p:cNvSpPr txBox="1"/>
          <p:nvPr/>
        </p:nvSpPr>
        <p:spPr>
          <a:xfrm>
            <a:off x="0" y="212379"/>
            <a:ext cx="7177561" cy="2252604"/>
          </a:xfrm>
          <a:prstGeom prst="rect">
            <a:avLst/>
          </a:prstGeom>
          <a:noFill/>
        </p:spPr>
        <p:txBody>
          <a:bodyPr wrap="square" rtlCol="0">
            <a:spAutoFit/>
          </a:bodyPr>
          <a:lstStyle/>
          <a:p>
            <a:pPr>
              <a:lnSpc>
                <a:spcPct val="200000"/>
              </a:lnSpc>
            </a:pPr>
            <a:r>
              <a:rPr lang="zh-CN" altLang="en-US" sz="1200" dirty="0">
                <a:solidFill>
                  <a:schemeClr val="bg1"/>
                </a:solidFill>
                <a:latin typeface="微软雅黑" panose="020B0503020204020204" pitchFamily="34" charset="-122"/>
                <a:ea typeface="微软雅黑" panose="020B0503020204020204" pitchFamily="34" charset="-122"/>
              </a:rPr>
              <a:t>回滚莫队的算法流程：依然是按照普通莫队的思想，对左端点按块进行分区，依据相同规则排序</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200000"/>
              </a:lnSpc>
            </a:pPr>
            <a:r>
              <a:rPr lang="en-US" altLang="zh-CN" sz="1200" dirty="0">
                <a:solidFill>
                  <a:schemeClr val="bg1"/>
                </a:solidFill>
                <a:latin typeface="微软雅黑" panose="020B0503020204020204" pitchFamily="34" charset="-122"/>
                <a:ea typeface="微软雅黑" panose="020B0503020204020204" pitchFamily="34" charset="-122"/>
              </a:rPr>
              <a:t>1</a:t>
            </a:r>
            <a:r>
              <a:rPr lang="zh-CN" altLang="en-US" sz="1200" dirty="0">
                <a:solidFill>
                  <a:schemeClr val="bg1"/>
                </a:solidFill>
                <a:latin typeface="微软雅黑" panose="020B0503020204020204" pitchFamily="34" charset="-122"/>
                <a:ea typeface="微软雅黑" panose="020B0503020204020204" pitchFamily="34" charset="-122"/>
              </a:rPr>
              <a:t>）如果左端 </a:t>
            </a:r>
            <a:r>
              <a:rPr lang="en-US" altLang="zh-CN" sz="1200" dirty="0">
                <a:solidFill>
                  <a:schemeClr val="bg1"/>
                </a:solidFill>
                <a:latin typeface="微软雅黑" panose="020B0503020204020204" pitchFamily="34" charset="-122"/>
                <a:ea typeface="微软雅黑" panose="020B0503020204020204" pitchFamily="34" charset="-122"/>
              </a:rPr>
              <a:t>l</a:t>
            </a:r>
            <a:r>
              <a:rPr lang="zh-CN" altLang="en-US" sz="1200" dirty="0">
                <a:solidFill>
                  <a:schemeClr val="bg1"/>
                </a:solidFill>
                <a:latin typeface="微软雅黑" panose="020B0503020204020204" pitchFamily="34" charset="-122"/>
                <a:ea typeface="微软雅黑" panose="020B0503020204020204" pitchFamily="34" charset="-122"/>
              </a:rPr>
              <a:t>、右端 </a:t>
            </a:r>
            <a:r>
              <a:rPr lang="en-US" altLang="zh-CN" sz="1200" dirty="0">
                <a:solidFill>
                  <a:schemeClr val="bg1"/>
                </a:solidFill>
                <a:latin typeface="微软雅黑" panose="020B0503020204020204" pitchFamily="34" charset="-122"/>
                <a:ea typeface="微软雅黑" panose="020B0503020204020204" pitchFamily="34" charset="-122"/>
              </a:rPr>
              <a:t>r </a:t>
            </a:r>
            <a:r>
              <a:rPr lang="zh-CN" altLang="en-US" sz="1200" dirty="0">
                <a:solidFill>
                  <a:schemeClr val="bg1"/>
                </a:solidFill>
                <a:latin typeface="微软雅黑" panose="020B0503020204020204" pitchFamily="34" charset="-122"/>
                <a:ea typeface="微软雅黑" panose="020B0503020204020204" pitchFamily="34" charset="-122"/>
              </a:rPr>
              <a:t>均在同一块中，直接暴力，扫描区间回答询问，结束。</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200000"/>
              </a:lnSpc>
            </a:pPr>
            <a:r>
              <a:rPr lang="en-US" altLang="zh-CN" sz="1200" dirty="0">
                <a:solidFill>
                  <a:schemeClr val="bg1"/>
                </a:solidFill>
                <a:latin typeface="微软雅黑" panose="020B0503020204020204" pitchFamily="34" charset="-122"/>
                <a:ea typeface="微软雅黑" panose="020B0503020204020204" pitchFamily="34" charset="-122"/>
              </a:rPr>
              <a:t>2</a:t>
            </a:r>
            <a:r>
              <a:rPr lang="zh-CN" altLang="en-US" sz="1200" dirty="0">
                <a:solidFill>
                  <a:schemeClr val="bg1"/>
                </a:solidFill>
                <a:latin typeface="微软雅黑" panose="020B0503020204020204" pitchFamily="34" charset="-122"/>
                <a:ea typeface="微软雅黑" panose="020B0503020204020204" pitchFamily="34" charset="-122"/>
              </a:rPr>
              <a:t>）如果当前左端 </a:t>
            </a:r>
            <a:r>
              <a:rPr lang="en-US" altLang="zh-CN" sz="1200" dirty="0">
                <a:solidFill>
                  <a:schemeClr val="bg1"/>
                </a:solidFill>
                <a:latin typeface="微软雅黑" panose="020B0503020204020204" pitchFamily="34" charset="-122"/>
                <a:ea typeface="微软雅黑" panose="020B0503020204020204" pitchFamily="34" charset="-122"/>
              </a:rPr>
              <a:t>l </a:t>
            </a:r>
            <a:r>
              <a:rPr lang="zh-CN" altLang="en-US" sz="1200" dirty="0">
                <a:solidFill>
                  <a:schemeClr val="bg1"/>
                </a:solidFill>
                <a:latin typeface="微软雅黑" panose="020B0503020204020204" pitchFamily="34" charset="-122"/>
                <a:ea typeface="微软雅黑" panose="020B0503020204020204" pitchFamily="34" charset="-122"/>
              </a:rPr>
              <a:t>所属的块与前一次查询 </a:t>
            </a:r>
            <a:r>
              <a:rPr lang="en-US" altLang="zh-CN" sz="1200" dirty="0">
                <a:solidFill>
                  <a:schemeClr val="bg1"/>
                </a:solidFill>
                <a:latin typeface="微软雅黑" panose="020B0503020204020204" pitchFamily="34" charset="-122"/>
                <a:ea typeface="微软雅黑" panose="020B0503020204020204" pitchFamily="34" charset="-122"/>
              </a:rPr>
              <a:t>l </a:t>
            </a:r>
            <a:r>
              <a:rPr lang="zh-CN" altLang="en-US" sz="1200" dirty="0">
                <a:solidFill>
                  <a:schemeClr val="bg1"/>
                </a:solidFill>
                <a:latin typeface="微软雅黑" panose="020B0503020204020204" pitchFamily="34" charset="-122"/>
                <a:ea typeface="微软雅黑" panose="020B0503020204020204" pitchFamily="34" charset="-122"/>
              </a:rPr>
              <a:t>不在同一块中，清空</a:t>
            </a:r>
            <a:r>
              <a:rPr lang="zh-CN" altLang="en-US" sz="1200" dirty="0">
                <a:solidFill>
                  <a:srgbClr val="FF99FF"/>
                </a:solidFill>
                <a:latin typeface="微软雅黑" panose="020B0503020204020204" pitchFamily="34" charset="-122"/>
                <a:ea typeface="微软雅黑" panose="020B0503020204020204" pitchFamily="34" charset="-122"/>
              </a:rPr>
              <a:t>记录的内容</a:t>
            </a:r>
            <a:r>
              <a:rPr lang="zh-CN" altLang="en-US" sz="1200" dirty="0">
                <a:solidFill>
                  <a:schemeClr val="bg1"/>
                </a:solidFill>
                <a:latin typeface="微软雅黑" panose="020B0503020204020204" pitchFamily="34" charset="-122"/>
                <a:ea typeface="微软雅黑" panose="020B0503020204020204" pitchFamily="34" charset="-122"/>
              </a:rPr>
              <a:t>，修改左右端，继续（</a:t>
            </a:r>
            <a:r>
              <a:rPr lang="en-US" altLang="zh-CN" sz="1200" dirty="0">
                <a:solidFill>
                  <a:schemeClr val="bg1"/>
                </a:solidFill>
                <a:latin typeface="微软雅黑" panose="020B0503020204020204" pitchFamily="34" charset="-122"/>
                <a:ea typeface="微软雅黑" panose="020B0503020204020204" pitchFamily="34" charset="-122"/>
              </a:rPr>
              <a:t>3</a:t>
            </a:r>
            <a:r>
              <a:rPr lang="zh-CN" altLang="en-US" sz="1200" dirty="0">
                <a:solidFill>
                  <a:schemeClr val="bg1"/>
                </a:solidFill>
                <a:latin typeface="微软雅黑" panose="020B0503020204020204" pitchFamily="34" charset="-122"/>
                <a:ea typeface="微软雅黑" panose="020B0503020204020204" pitchFamily="34" charset="-122"/>
              </a:rPr>
              <a:t>）</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200000"/>
              </a:lnSpc>
            </a:pPr>
            <a:r>
              <a:rPr lang="en-US" altLang="zh-CN" sz="1200" dirty="0">
                <a:solidFill>
                  <a:schemeClr val="bg1"/>
                </a:solidFill>
                <a:latin typeface="微软雅黑" panose="020B0503020204020204" pitchFamily="34" charset="-122"/>
                <a:ea typeface="微软雅黑" panose="020B0503020204020204" pitchFamily="34" charset="-122"/>
              </a:rPr>
              <a:t>3</a:t>
            </a:r>
            <a:r>
              <a:rPr lang="zh-CN" altLang="en-US" sz="1200" dirty="0">
                <a:solidFill>
                  <a:schemeClr val="bg1"/>
                </a:solidFill>
                <a:latin typeface="微软雅黑" panose="020B0503020204020204" pitchFamily="34" charset="-122"/>
                <a:ea typeface="微软雅黑" panose="020B0503020204020204" pitchFamily="34" charset="-122"/>
              </a:rPr>
              <a:t>）将左端移动到当前查询块的下一块的首位置，在移动的过程中将</a:t>
            </a:r>
            <a:r>
              <a:rPr lang="zh-CN" altLang="en-US" sz="1200" dirty="0">
                <a:solidFill>
                  <a:srgbClr val="FF99FF"/>
                </a:solidFill>
                <a:latin typeface="微软雅黑" panose="020B0503020204020204" pitchFamily="34" charset="-122"/>
                <a:ea typeface="微软雅黑" panose="020B0503020204020204" pitchFamily="34" charset="-122"/>
              </a:rPr>
              <a:t>临时信息</a:t>
            </a:r>
            <a:r>
              <a:rPr lang="zh-CN" altLang="en-US" sz="1200" dirty="0">
                <a:solidFill>
                  <a:schemeClr val="bg1"/>
                </a:solidFill>
                <a:latin typeface="微软雅黑" panose="020B0503020204020204" pitchFamily="34" charset="-122"/>
                <a:ea typeface="微软雅黑" panose="020B0503020204020204" pitchFamily="34" charset="-122"/>
              </a:rPr>
              <a:t>清空，</a:t>
            </a:r>
            <a:r>
              <a:rPr lang="zh-CN" altLang="en-US" sz="1200" dirty="0">
                <a:solidFill>
                  <a:srgbClr val="FF99FF"/>
                </a:solidFill>
                <a:latin typeface="微软雅黑" panose="020B0503020204020204" pitchFamily="34" charset="-122"/>
                <a:ea typeface="微软雅黑" panose="020B0503020204020204" pitchFamily="34" charset="-122"/>
              </a:rPr>
              <a:t>永久信息</a:t>
            </a:r>
            <a:r>
              <a:rPr lang="zh-CN" altLang="en-US" sz="1200" dirty="0">
                <a:solidFill>
                  <a:srgbClr val="FFFF00"/>
                </a:solidFill>
                <a:latin typeface="微软雅黑" panose="020B0503020204020204" pitchFamily="34" charset="-122"/>
                <a:ea typeface="微软雅黑" panose="020B0503020204020204" pitchFamily="34" charset="-122"/>
              </a:rPr>
              <a:t>保留</a:t>
            </a:r>
            <a:endParaRPr lang="en-US" altLang="zh-CN" sz="1200" dirty="0">
              <a:solidFill>
                <a:srgbClr val="FFFF00"/>
              </a:solidFill>
              <a:latin typeface="微软雅黑" panose="020B0503020204020204" pitchFamily="34" charset="-122"/>
              <a:ea typeface="微软雅黑" panose="020B0503020204020204" pitchFamily="34" charset="-122"/>
            </a:endParaRPr>
          </a:p>
          <a:p>
            <a:pPr>
              <a:lnSpc>
                <a:spcPct val="200000"/>
              </a:lnSpc>
            </a:pPr>
            <a:r>
              <a:rPr lang="en-US" altLang="zh-CN" sz="1200" dirty="0">
                <a:solidFill>
                  <a:schemeClr val="bg1"/>
                </a:solidFill>
                <a:latin typeface="微软雅黑" panose="020B0503020204020204" pitchFamily="34" charset="-122"/>
                <a:ea typeface="微软雅黑" panose="020B0503020204020204" pitchFamily="34" charset="-122"/>
              </a:rPr>
              <a:t>4</a:t>
            </a:r>
            <a:r>
              <a:rPr lang="zh-CN" altLang="en-US" sz="1200" dirty="0">
                <a:solidFill>
                  <a:schemeClr val="bg1"/>
                </a:solidFill>
                <a:latin typeface="微软雅黑" panose="020B0503020204020204" pitchFamily="34" charset="-122"/>
                <a:ea typeface="微软雅黑" panose="020B0503020204020204" pitchFamily="34" charset="-122"/>
              </a:rPr>
              <a:t>）右端向右移动，更新</a:t>
            </a:r>
            <a:r>
              <a:rPr lang="zh-CN" altLang="en-US" sz="1200" dirty="0">
                <a:solidFill>
                  <a:srgbClr val="FF99FF"/>
                </a:solidFill>
                <a:latin typeface="微软雅黑" panose="020B0503020204020204" pitchFamily="34" charset="-122"/>
                <a:ea typeface="微软雅黑" panose="020B0503020204020204" pitchFamily="34" charset="-122"/>
              </a:rPr>
              <a:t>永久信息</a:t>
            </a:r>
            <a:endParaRPr lang="en-US" altLang="zh-CN" sz="1200" dirty="0">
              <a:solidFill>
                <a:srgbClr val="FF99FF"/>
              </a:solidFill>
              <a:latin typeface="微软雅黑" panose="020B0503020204020204" pitchFamily="34" charset="-122"/>
              <a:ea typeface="微软雅黑" panose="020B0503020204020204" pitchFamily="34" charset="-122"/>
            </a:endParaRPr>
          </a:p>
          <a:p>
            <a:pPr>
              <a:lnSpc>
                <a:spcPct val="200000"/>
              </a:lnSpc>
            </a:pPr>
            <a:r>
              <a:rPr lang="en-US" altLang="zh-CN" sz="1200" dirty="0">
                <a:solidFill>
                  <a:schemeClr val="bg1"/>
                </a:solidFill>
                <a:latin typeface="微软雅黑" panose="020B0503020204020204" pitchFamily="34" charset="-122"/>
                <a:ea typeface="微软雅黑" panose="020B0503020204020204" pitchFamily="34" charset="-122"/>
              </a:rPr>
              <a:t>5</a:t>
            </a:r>
            <a:r>
              <a:rPr lang="zh-CN" altLang="en-US" sz="1200" dirty="0">
                <a:solidFill>
                  <a:schemeClr val="bg1"/>
                </a:solidFill>
                <a:latin typeface="微软雅黑" panose="020B0503020204020204" pitchFamily="34" charset="-122"/>
                <a:ea typeface="微软雅黑" panose="020B0503020204020204" pitchFamily="34" charset="-122"/>
              </a:rPr>
              <a:t>）左端向左移动，更新</a:t>
            </a:r>
            <a:r>
              <a:rPr lang="zh-CN" altLang="en-US" sz="1200" dirty="0">
                <a:solidFill>
                  <a:srgbClr val="FF99FF"/>
                </a:solidFill>
                <a:latin typeface="微软雅黑" panose="020B0503020204020204" pitchFamily="34" charset="-122"/>
                <a:ea typeface="微软雅黑" panose="020B0503020204020204" pitchFamily="34" charset="-122"/>
              </a:rPr>
              <a:t>临时信息</a:t>
            </a:r>
            <a:r>
              <a:rPr lang="zh-CN" altLang="en-US" sz="1200" dirty="0">
                <a:solidFill>
                  <a:schemeClr val="bg1"/>
                </a:solidFill>
                <a:latin typeface="微软雅黑" panose="020B0503020204020204" pitchFamily="34" charset="-122"/>
                <a:ea typeface="微软雅黑" panose="020B0503020204020204" pitchFamily="34" charset="-122"/>
              </a:rPr>
              <a:t>，将</a:t>
            </a:r>
            <a:r>
              <a:rPr lang="zh-CN" altLang="en-US" sz="1200" dirty="0">
                <a:solidFill>
                  <a:srgbClr val="FF99FF"/>
                </a:solidFill>
                <a:latin typeface="微软雅黑" panose="020B0503020204020204" pitchFamily="34" charset="-122"/>
                <a:ea typeface="微软雅黑" panose="020B0503020204020204" pitchFamily="34" charset="-122"/>
              </a:rPr>
              <a:t>临时信息</a:t>
            </a:r>
            <a:r>
              <a:rPr lang="zh-CN" altLang="en-US" sz="1200" dirty="0">
                <a:solidFill>
                  <a:schemeClr val="bg1"/>
                </a:solidFill>
                <a:latin typeface="微软雅黑" panose="020B0503020204020204" pitchFamily="34" charset="-122"/>
                <a:ea typeface="微软雅黑" panose="020B0503020204020204" pitchFamily="34" charset="-122"/>
              </a:rPr>
              <a:t>和</a:t>
            </a:r>
            <a:r>
              <a:rPr lang="zh-CN" altLang="en-US" sz="1200" dirty="0">
                <a:solidFill>
                  <a:srgbClr val="FF99FF"/>
                </a:solidFill>
                <a:latin typeface="微软雅黑" panose="020B0503020204020204" pitchFamily="34" charset="-122"/>
                <a:ea typeface="微软雅黑" panose="020B0503020204020204" pitchFamily="34" charset="-122"/>
              </a:rPr>
              <a:t>永久信息</a:t>
            </a:r>
            <a:r>
              <a:rPr lang="zh-CN" altLang="en-US" sz="1200" dirty="0">
                <a:solidFill>
                  <a:schemeClr val="bg1"/>
                </a:solidFill>
                <a:latin typeface="微软雅黑" panose="020B0503020204020204" pitchFamily="34" charset="-122"/>
                <a:ea typeface="微软雅黑" panose="020B0503020204020204" pitchFamily="34" charset="-122"/>
              </a:rPr>
              <a:t>的内容合并得到最优解</a:t>
            </a:r>
          </a:p>
        </p:txBody>
      </p:sp>
      <p:sp>
        <p:nvSpPr>
          <p:cNvPr id="2" name="矩形 1">
            <a:extLst>
              <a:ext uri="{FF2B5EF4-FFF2-40B4-BE49-F238E27FC236}">
                <a16:creationId xmlns:a16="http://schemas.microsoft.com/office/drawing/2014/main" id="{B2F540BC-E32D-4C08-968F-46E90721FA2C}"/>
              </a:ext>
            </a:extLst>
          </p:cNvPr>
          <p:cNvSpPr/>
          <p:nvPr/>
        </p:nvSpPr>
        <p:spPr>
          <a:xfrm>
            <a:off x="1110938" y="3359560"/>
            <a:ext cx="1385055" cy="111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 name="矩形 5">
            <a:extLst>
              <a:ext uri="{FF2B5EF4-FFF2-40B4-BE49-F238E27FC236}">
                <a16:creationId xmlns:a16="http://schemas.microsoft.com/office/drawing/2014/main" id="{9FE39A03-9D02-42A9-AC56-368FFD57B13E}"/>
              </a:ext>
            </a:extLst>
          </p:cNvPr>
          <p:cNvSpPr/>
          <p:nvPr/>
        </p:nvSpPr>
        <p:spPr>
          <a:xfrm>
            <a:off x="2643275" y="3359560"/>
            <a:ext cx="1385055" cy="111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7" name="矩形 6">
            <a:extLst>
              <a:ext uri="{FF2B5EF4-FFF2-40B4-BE49-F238E27FC236}">
                <a16:creationId xmlns:a16="http://schemas.microsoft.com/office/drawing/2014/main" id="{6BF24392-F299-4402-8009-37097A0AB634}"/>
              </a:ext>
            </a:extLst>
          </p:cNvPr>
          <p:cNvSpPr/>
          <p:nvPr/>
        </p:nvSpPr>
        <p:spPr>
          <a:xfrm>
            <a:off x="4175609" y="3359560"/>
            <a:ext cx="1385055" cy="111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cxnSp>
        <p:nvCxnSpPr>
          <p:cNvPr id="9" name="直接箭头连接符 8">
            <a:extLst>
              <a:ext uri="{FF2B5EF4-FFF2-40B4-BE49-F238E27FC236}">
                <a16:creationId xmlns:a16="http://schemas.microsoft.com/office/drawing/2014/main" id="{FA8C9CB5-907C-45A8-8294-C9B9EC5F9809}"/>
              </a:ext>
            </a:extLst>
          </p:cNvPr>
          <p:cNvCxnSpPr>
            <a:cxnSpLocks/>
          </p:cNvCxnSpPr>
          <p:nvPr/>
        </p:nvCxnSpPr>
        <p:spPr>
          <a:xfrm flipV="1">
            <a:off x="2696436" y="3566894"/>
            <a:ext cx="0" cy="66453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E106A992-7D01-4425-A04E-2BF26185F205}"/>
              </a:ext>
            </a:extLst>
          </p:cNvPr>
          <p:cNvCxnSpPr>
            <a:cxnSpLocks/>
          </p:cNvCxnSpPr>
          <p:nvPr/>
        </p:nvCxnSpPr>
        <p:spPr>
          <a:xfrm flipV="1">
            <a:off x="1598625" y="3550058"/>
            <a:ext cx="0" cy="6645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直接箭头连接符 12">
            <a:extLst>
              <a:ext uri="{FF2B5EF4-FFF2-40B4-BE49-F238E27FC236}">
                <a16:creationId xmlns:a16="http://schemas.microsoft.com/office/drawing/2014/main" id="{51D265CA-7FDB-42BD-95D5-00CCB35EEB55}"/>
              </a:ext>
            </a:extLst>
          </p:cNvPr>
          <p:cNvCxnSpPr>
            <a:cxnSpLocks/>
          </p:cNvCxnSpPr>
          <p:nvPr/>
        </p:nvCxnSpPr>
        <p:spPr>
          <a:xfrm>
            <a:off x="1839867" y="3108576"/>
            <a:ext cx="0" cy="17752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7" name="直接箭头连接符 16">
            <a:extLst>
              <a:ext uri="{FF2B5EF4-FFF2-40B4-BE49-F238E27FC236}">
                <a16:creationId xmlns:a16="http://schemas.microsoft.com/office/drawing/2014/main" id="{EC15B385-3868-4D4C-AB5C-B15C2A84D45C}"/>
              </a:ext>
            </a:extLst>
          </p:cNvPr>
          <p:cNvCxnSpPr>
            <a:cxnSpLocks/>
          </p:cNvCxnSpPr>
          <p:nvPr/>
        </p:nvCxnSpPr>
        <p:spPr>
          <a:xfrm flipV="1">
            <a:off x="5023738" y="3566894"/>
            <a:ext cx="0" cy="6645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文本框 17">
            <a:extLst>
              <a:ext uri="{FF2B5EF4-FFF2-40B4-BE49-F238E27FC236}">
                <a16:creationId xmlns:a16="http://schemas.microsoft.com/office/drawing/2014/main" id="{55644FF6-2B19-47C0-B9E0-7C4B6A8F644E}"/>
              </a:ext>
            </a:extLst>
          </p:cNvPr>
          <p:cNvSpPr txBox="1"/>
          <p:nvPr/>
        </p:nvSpPr>
        <p:spPr>
          <a:xfrm>
            <a:off x="2312694" y="4214590"/>
            <a:ext cx="916315" cy="248209"/>
          </a:xfrm>
          <a:prstGeom prst="rect">
            <a:avLst/>
          </a:prstGeom>
          <a:noFill/>
        </p:spPr>
        <p:txBody>
          <a:bodyPr wrap="square" rtlCol="0">
            <a:spAutoFit/>
          </a:bodyPr>
          <a:lstStyle/>
          <a:p>
            <a:r>
              <a:rPr lang="zh-CN" altLang="en-US" sz="1013" dirty="0">
                <a:solidFill>
                  <a:srgbClr val="FFFF00"/>
                </a:solidFill>
              </a:rPr>
              <a:t>左端初始化</a:t>
            </a:r>
          </a:p>
        </p:txBody>
      </p:sp>
      <p:sp>
        <p:nvSpPr>
          <p:cNvPr id="19" name="文本框 18">
            <a:extLst>
              <a:ext uri="{FF2B5EF4-FFF2-40B4-BE49-F238E27FC236}">
                <a16:creationId xmlns:a16="http://schemas.microsoft.com/office/drawing/2014/main" id="{942266BD-CF30-451D-81F0-2EFDE23CD4BB}"/>
              </a:ext>
            </a:extLst>
          </p:cNvPr>
          <p:cNvSpPr txBox="1"/>
          <p:nvPr/>
        </p:nvSpPr>
        <p:spPr>
          <a:xfrm>
            <a:off x="4847968" y="4224244"/>
            <a:ext cx="478330" cy="248209"/>
          </a:xfrm>
          <a:prstGeom prst="rect">
            <a:avLst/>
          </a:prstGeom>
          <a:noFill/>
        </p:spPr>
        <p:txBody>
          <a:bodyPr wrap="square" rtlCol="0">
            <a:spAutoFit/>
          </a:bodyPr>
          <a:lstStyle/>
          <a:p>
            <a:r>
              <a:rPr lang="zh-CN" altLang="en-US" sz="1013" dirty="0">
                <a:solidFill>
                  <a:srgbClr val="FFC000"/>
                </a:solidFill>
              </a:rPr>
              <a:t>右端</a:t>
            </a:r>
          </a:p>
        </p:txBody>
      </p:sp>
      <p:sp>
        <p:nvSpPr>
          <p:cNvPr id="20" name="文本框 19">
            <a:extLst>
              <a:ext uri="{FF2B5EF4-FFF2-40B4-BE49-F238E27FC236}">
                <a16:creationId xmlns:a16="http://schemas.microsoft.com/office/drawing/2014/main" id="{3AA42123-EDCE-423C-866D-D1EDBEA5B3C9}"/>
              </a:ext>
            </a:extLst>
          </p:cNvPr>
          <p:cNvSpPr txBox="1"/>
          <p:nvPr/>
        </p:nvSpPr>
        <p:spPr>
          <a:xfrm>
            <a:off x="1479417" y="2899435"/>
            <a:ext cx="916315" cy="248209"/>
          </a:xfrm>
          <a:prstGeom prst="rect">
            <a:avLst/>
          </a:prstGeom>
          <a:noFill/>
        </p:spPr>
        <p:txBody>
          <a:bodyPr wrap="square" rtlCol="0">
            <a:spAutoFit/>
          </a:bodyPr>
          <a:lstStyle/>
          <a:p>
            <a:r>
              <a:rPr lang="zh-CN" altLang="en-US" sz="1013" dirty="0">
                <a:solidFill>
                  <a:srgbClr val="92D050"/>
                </a:solidFill>
              </a:rPr>
              <a:t>左端所在块</a:t>
            </a:r>
          </a:p>
        </p:txBody>
      </p:sp>
      <p:sp>
        <p:nvSpPr>
          <p:cNvPr id="21" name="文本框 20">
            <a:extLst>
              <a:ext uri="{FF2B5EF4-FFF2-40B4-BE49-F238E27FC236}">
                <a16:creationId xmlns:a16="http://schemas.microsoft.com/office/drawing/2014/main" id="{96AA0C25-391F-4B7A-B476-BC2F0C148D2C}"/>
              </a:ext>
            </a:extLst>
          </p:cNvPr>
          <p:cNvSpPr txBox="1"/>
          <p:nvPr/>
        </p:nvSpPr>
        <p:spPr>
          <a:xfrm>
            <a:off x="1266018" y="4231426"/>
            <a:ext cx="916315" cy="248209"/>
          </a:xfrm>
          <a:prstGeom prst="rect">
            <a:avLst/>
          </a:prstGeom>
          <a:noFill/>
        </p:spPr>
        <p:txBody>
          <a:bodyPr wrap="square" rtlCol="0">
            <a:spAutoFit/>
          </a:bodyPr>
          <a:lstStyle/>
          <a:p>
            <a:r>
              <a:rPr lang="zh-CN" altLang="en-US" sz="1013" dirty="0">
                <a:solidFill>
                  <a:srgbClr val="FFC000"/>
                </a:solidFill>
              </a:rPr>
              <a:t>目标左端</a:t>
            </a:r>
          </a:p>
        </p:txBody>
      </p:sp>
      <p:cxnSp>
        <p:nvCxnSpPr>
          <p:cNvPr id="23" name="直接箭头连接符 22">
            <a:extLst>
              <a:ext uri="{FF2B5EF4-FFF2-40B4-BE49-F238E27FC236}">
                <a16:creationId xmlns:a16="http://schemas.microsoft.com/office/drawing/2014/main" id="{8B73FBE7-7ECE-4745-89DD-F758FB0E7CED}"/>
              </a:ext>
            </a:extLst>
          </p:cNvPr>
          <p:cNvCxnSpPr/>
          <p:nvPr/>
        </p:nvCxnSpPr>
        <p:spPr>
          <a:xfrm flipH="1">
            <a:off x="1598626" y="3899159"/>
            <a:ext cx="1097811" cy="0"/>
          </a:xfrm>
          <a:prstGeom prst="straightConnector1">
            <a:avLst/>
          </a:prstGeom>
          <a:ln>
            <a:solidFill>
              <a:srgbClr val="FF99FF"/>
            </a:solidFill>
            <a:headEnd type="triangle"/>
            <a:tailEnd type="triangle"/>
          </a:ln>
        </p:spPr>
        <p:style>
          <a:lnRef idx="3">
            <a:schemeClr val="accent4"/>
          </a:lnRef>
          <a:fillRef idx="0">
            <a:schemeClr val="accent4"/>
          </a:fillRef>
          <a:effectRef idx="2">
            <a:schemeClr val="accent4"/>
          </a:effectRef>
          <a:fontRef idx="minor">
            <a:schemeClr val="tx1"/>
          </a:fontRef>
        </p:style>
      </p:cxnSp>
      <p:sp>
        <p:nvSpPr>
          <p:cNvPr id="24" name="文本框 23">
            <a:extLst>
              <a:ext uri="{FF2B5EF4-FFF2-40B4-BE49-F238E27FC236}">
                <a16:creationId xmlns:a16="http://schemas.microsoft.com/office/drawing/2014/main" id="{75236457-5A5D-4B02-9DA6-E3E25B915A40}"/>
              </a:ext>
            </a:extLst>
          </p:cNvPr>
          <p:cNvSpPr txBox="1"/>
          <p:nvPr/>
        </p:nvSpPr>
        <p:spPr>
          <a:xfrm>
            <a:off x="1811123" y="3664091"/>
            <a:ext cx="705489" cy="248209"/>
          </a:xfrm>
          <a:prstGeom prst="rect">
            <a:avLst/>
          </a:prstGeom>
          <a:noFill/>
        </p:spPr>
        <p:txBody>
          <a:bodyPr wrap="square" rtlCol="0">
            <a:spAutoFit/>
          </a:bodyPr>
          <a:lstStyle/>
          <a:p>
            <a:r>
              <a:rPr lang="zh-CN" altLang="en-US" sz="1013" dirty="0">
                <a:solidFill>
                  <a:srgbClr val="FF99FF"/>
                </a:solidFill>
              </a:rPr>
              <a:t>临时信息</a:t>
            </a:r>
          </a:p>
        </p:txBody>
      </p:sp>
      <p:cxnSp>
        <p:nvCxnSpPr>
          <p:cNvPr id="25" name="直接箭头连接符 24">
            <a:extLst>
              <a:ext uri="{FF2B5EF4-FFF2-40B4-BE49-F238E27FC236}">
                <a16:creationId xmlns:a16="http://schemas.microsoft.com/office/drawing/2014/main" id="{9C8A0B86-B8ED-4601-B337-E88AA5DADBEC}"/>
              </a:ext>
            </a:extLst>
          </p:cNvPr>
          <p:cNvCxnSpPr>
            <a:cxnSpLocks/>
          </p:cNvCxnSpPr>
          <p:nvPr/>
        </p:nvCxnSpPr>
        <p:spPr>
          <a:xfrm flipH="1">
            <a:off x="2696438" y="4032066"/>
            <a:ext cx="2327302" cy="0"/>
          </a:xfrm>
          <a:prstGeom prst="straightConnector1">
            <a:avLst/>
          </a:prstGeom>
          <a:ln>
            <a:solidFill>
              <a:srgbClr val="FF99FF"/>
            </a:solidFill>
            <a:headEnd type="triangle"/>
            <a:tailEnd type="triangle"/>
          </a:ln>
        </p:spPr>
        <p:style>
          <a:lnRef idx="3">
            <a:schemeClr val="accent4"/>
          </a:lnRef>
          <a:fillRef idx="0">
            <a:schemeClr val="accent4"/>
          </a:fillRef>
          <a:effectRef idx="2">
            <a:schemeClr val="accent4"/>
          </a:effectRef>
          <a:fontRef idx="minor">
            <a:schemeClr val="tx1"/>
          </a:fontRef>
        </p:style>
      </p:cxnSp>
      <p:sp>
        <p:nvSpPr>
          <p:cNvPr id="27" name="文本框 26">
            <a:extLst>
              <a:ext uri="{FF2B5EF4-FFF2-40B4-BE49-F238E27FC236}">
                <a16:creationId xmlns:a16="http://schemas.microsoft.com/office/drawing/2014/main" id="{A684D1BA-65A4-456F-96C4-167CC9C9AF0C}"/>
              </a:ext>
            </a:extLst>
          </p:cNvPr>
          <p:cNvSpPr txBox="1"/>
          <p:nvPr/>
        </p:nvSpPr>
        <p:spPr>
          <a:xfrm>
            <a:off x="3540707" y="3769792"/>
            <a:ext cx="705489" cy="248209"/>
          </a:xfrm>
          <a:prstGeom prst="rect">
            <a:avLst/>
          </a:prstGeom>
          <a:noFill/>
        </p:spPr>
        <p:txBody>
          <a:bodyPr wrap="square" rtlCol="0">
            <a:spAutoFit/>
          </a:bodyPr>
          <a:lstStyle/>
          <a:p>
            <a:r>
              <a:rPr lang="zh-CN" altLang="en-US" sz="1013" dirty="0">
                <a:solidFill>
                  <a:srgbClr val="FF99FF"/>
                </a:solidFill>
              </a:rPr>
              <a:t>永久信息</a:t>
            </a:r>
          </a:p>
        </p:txBody>
      </p:sp>
      <p:cxnSp>
        <p:nvCxnSpPr>
          <p:cNvPr id="28" name="直接箭头连接符 27">
            <a:extLst>
              <a:ext uri="{FF2B5EF4-FFF2-40B4-BE49-F238E27FC236}">
                <a16:creationId xmlns:a16="http://schemas.microsoft.com/office/drawing/2014/main" id="{8C10CD95-01AB-423A-B925-E52B58261C8A}"/>
              </a:ext>
            </a:extLst>
          </p:cNvPr>
          <p:cNvCxnSpPr>
            <a:cxnSpLocks/>
          </p:cNvCxnSpPr>
          <p:nvPr/>
        </p:nvCxnSpPr>
        <p:spPr>
          <a:xfrm>
            <a:off x="2475163" y="3124498"/>
            <a:ext cx="0" cy="177520"/>
          </a:xfrm>
          <a:prstGeom prst="straightConnector1">
            <a:avLst/>
          </a:prstGeom>
          <a:ln>
            <a:solidFill>
              <a:schemeClr val="accent1">
                <a:lumMod val="20000"/>
                <a:lumOff val="80000"/>
              </a:schemeClr>
            </a:solidFill>
            <a:tailEnd type="triangle"/>
          </a:ln>
        </p:spPr>
        <p:style>
          <a:lnRef idx="2">
            <a:schemeClr val="accent6"/>
          </a:lnRef>
          <a:fillRef idx="0">
            <a:schemeClr val="accent6"/>
          </a:fillRef>
          <a:effectRef idx="1">
            <a:schemeClr val="accent6"/>
          </a:effectRef>
          <a:fontRef idx="minor">
            <a:schemeClr val="tx1"/>
          </a:fontRef>
        </p:style>
      </p:cxnSp>
      <p:sp>
        <p:nvSpPr>
          <p:cNvPr id="29" name="文本框 28">
            <a:extLst>
              <a:ext uri="{FF2B5EF4-FFF2-40B4-BE49-F238E27FC236}">
                <a16:creationId xmlns:a16="http://schemas.microsoft.com/office/drawing/2014/main" id="{D37956CA-14CA-4B77-9962-4813F3F65D55}"/>
              </a:ext>
            </a:extLst>
          </p:cNvPr>
          <p:cNvSpPr txBox="1"/>
          <p:nvPr/>
        </p:nvSpPr>
        <p:spPr>
          <a:xfrm>
            <a:off x="2252628" y="2928205"/>
            <a:ext cx="1385054" cy="248209"/>
          </a:xfrm>
          <a:prstGeom prst="rect">
            <a:avLst/>
          </a:prstGeom>
          <a:noFill/>
        </p:spPr>
        <p:txBody>
          <a:bodyPr wrap="square" rtlCol="0">
            <a:spAutoFit/>
          </a:bodyPr>
          <a:lstStyle/>
          <a:p>
            <a:r>
              <a:rPr lang="zh-CN" altLang="en-US" sz="1013" dirty="0">
                <a:solidFill>
                  <a:schemeClr val="bg1"/>
                </a:solidFill>
              </a:rPr>
              <a:t>右端初始化，</a:t>
            </a:r>
            <a:r>
              <a:rPr lang="en-US" altLang="zh-CN" sz="1013" dirty="0">
                <a:solidFill>
                  <a:schemeClr val="bg1"/>
                </a:solidFill>
              </a:rPr>
              <a:t>(3)</a:t>
            </a:r>
            <a:r>
              <a:rPr lang="zh-CN" altLang="en-US" sz="1013" dirty="0">
                <a:solidFill>
                  <a:schemeClr val="bg1"/>
                </a:solidFill>
              </a:rPr>
              <a:t>中</a:t>
            </a:r>
          </a:p>
        </p:txBody>
      </p:sp>
    </p:spTree>
    <p:extLst>
      <p:ext uri="{BB962C8B-B14F-4D97-AF65-F5344CB8AC3E}">
        <p14:creationId xmlns:p14="http://schemas.microsoft.com/office/powerpoint/2010/main" val="130815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0A15EB8-25FA-4CAE-B730-AE9D9371CC9F}"/>
              </a:ext>
            </a:extLst>
          </p:cNvPr>
          <p:cNvSpPr txBox="1"/>
          <p:nvPr/>
        </p:nvSpPr>
        <p:spPr>
          <a:xfrm>
            <a:off x="333153" y="715649"/>
            <a:ext cx="6524847" cy="1513941"/>
          </a:xfrm>
          <a:prstGeom prst="rect">
            <a:avLst/>
          </a:prstGeom>
          <a:noFill/>
        </p:spPr>
        <p:txBody>
          <a:bodyPr wrap="square" rtlCol="0">
            <a:spAutoFit/>
          </a:bodyPr>
          <a:lstStyle/>
          <a:p>
            <a:pPr>
              <a:lnSpc>
                <a:spcPct val="200000"/>
              </a:lnSpc>
            </a:pPr>
            <a:r>
              <a:rPr lang="zh-CN" altLang="en-US" sz="1200" dirty="0">
                <a:solidFill>
                  <a:schemeClr val="bg1"/>
                </a:solidFill>
                <a:latin typeface="微软雅黑" panose="020B0503020204020204" pitchFamily="34" charset="-122"/>
                <a:ea typeface="微软雅黑" panose="020B0503020204020204" pitchFamily="34" charset="-122"/>
              </a:rPr>
              <a:t>我们来分析一下复杂度</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200000"/>
              </a:lnSpc>
            </a:pPr>
            <a:r>
              <a:rPr lang="en-US" altLang="zh-CN" sz="1200" dirty="0">
                <a:solidFill>
                  <a:schemeClr val="bg1"/>
                </a:solidFill>
                <a:latin typeface="微软雅黑" panose="020B0503020204020204" pitchFamily="34" charset="-122"/>
                <a:ea typeface="微软雅黑" panose="020B0503020204020204" pitchFamily="34" charset="-122"/>
              </a:rPr>
              <a:t>1</a:t>
            </a:r>
            <a:r>
              <a:rPr lang="zh-CN" altLang="en-US" sz="1200" dirty="0">
                <a:solidFill>
                  <a:schemeClr val="bg1"/>
                </a:solidFill>
                <a:latin typeface="微软雅黑" panose="020B0503020204020204" pitchFamily="34" charset="-122"/>
                <a:ea typeface="微软雅黑" panose="020B0503020204020204" pitchFamily="34" charset="-122"/>
              </a:rPr>
              <a:t>）右端。如果左端所在块不变，右端单调递增，是线性的。如果左端所在块变化，那么右端要消耗线性复杂度来清空，左端至多变化 </a:t>
            </a:r>
            <a:r>
              <a:rPr lang="en-US" altLang="zh-CN" sz="1200" dirty="0">
                <a:solidFill>
                  <a:schemeClr val="bg1"/>
                </a:solidFill>
                <a:latin typeface="微软雅黑" panose="020B0503020204020204" pitchFamily="34" charset="-122"/>
                <a:ea typeface="微软雅黑" panose="020B0503020204020204" pitchFamily="34" charset="-122"/>
              </a:rPr>
              <a:t>sqrt( n ) </a:t>
            </a:r>
            <a:r>
              <a:rPr lang="zh-CN" altLang="en-US" sz="1200" dirty="0">
                <a:solidFill>
                  <a:schemeClr val="bg1"/>
                </a:solidFill>
                <a:latin typeface="微软雅黑" panose="020B0503020204020204" pitchFamily="34" charset="-122"/>
                <a:ea typeface="微软雅黑" panose="020B0503020204020204" pitchFamily="34" charset="-122"/>
              </a:rPr>
              <a:t>次，因此，总复杂度为 </a:t>
            </a:r>
            <a:r>
              <a:rPr lang="en-US" altLang="zh-CN" sz="1200" dirty="0">
                <a:solidFill>
                  <a:schemeClr val="bg1"/>
                </a:solidFill>
                <a:latin typeface="微软雅黑" panose="020B0503020204020204" pitchFamily="34" charset="-122"/>
                <a:ea typeface="微软雅黑" panose="020B0503020204020204" pitchFamily="34" charset="-122"/>
              </a:rPr>
              <a:t>O( n sqrt(</a:t>
            </a:r>
            <a:r>
              <a:rPr lang="zh-CN" altLang="en-US" sz="1200" dirty="0">
                <a:solidFill>
                  <a:schemeClr val="bg1"/>
                </a:solidFill>
                <a:latin typeface="微软雅黑" panose="020B0503020204020204" pitchFamily="34" charset="-122"/>
                <a:ea typeface="微软雅黑" panose="020B0503020204020204" pitchFamily="34" charset="-122"/>
              </a:rPr>
              <a:t> </a:t>
            </a:r>
            <a:r>
              <a:rPr lang="en-US" altLang="zh-CN" sz="1200" dirty="0">
                <a:solidFill>
                  <a:schemeClr val="bg1"/>
                </a:solidFill>
                <a:latin typeface="微软雅黑" panose="020B0503020204020204" pitchFamily="34" charset="-122"/>
                <a:ea typeface="微软雅黑" panose="020B0503020204020204" pitchFamily="34" charset="-122"/>
              </a:rPr>
              <a:t>n</a:t>
            </a:r>
            <a:r>
              <a:rPr lang="zh-CN" altLang="en-US" sz="1200" dirty="0">
                <a:solidFill>
                  <a:schemeClr val="bg1"/>
                </a:solidFill>
                <a:latin typeface="微软雅黑" panose="020B0503020204020204" pitchFamily="34" charset="-122"/>
                <a:ea typeface="微软雅黑" panose="020B0503020204020204" pitchFamily="34" charset="-122"/>
              </a:rPr>
              <a:t> </a:t>
            </a:r>
            <a:r>
              <a:rPr lang="en-US" altLang="zh-CN" sz="1200" dirty="0">
                <a:solidFill>
                  <a:schemeClr val="bg1"/>
                </a:solidFill>
                <a:latin typeface="微软雅黑" panose="020B0503020204020204" pitchFamily="34" charset="-122"/>
                <a:ea typeface="微软雅黑" panose="020B0503020204020204" pitchFamily="34" charset="-122"/>
              </a:rPr>
              <a:t>) )</a:t>
            </a:r>
          </a:p>
          <a:p>
            <a:pPr>
              <a:lnSpc>
                <a:spcPct val="200000"/>
              </a:lnSpc>
            </a:pPr>
            <a:r>
              <a:rPr lang="en-US" altLang="zh-CN" sz="1200" dirty="0">
                <a:solidFill>
                  <a:schemeClr val="bg1"/>
                </a:solidFill>
                <a:latin typeface="微软雅黑" panose="020B0503020204020204" pitchFamily="34" charset="-122"/>
                <a:ea typeface="微软雅黑" panose="020B0503020204020204" pitchFamily="34" charset="-122"/>
              </a:rPr>
              <a:t>2</a:t>
            </a:r>
            <a:r>
              <a:rPr lang="zh-CN" altLang="en-US" sz="1200" dirty="0">
                <a:solidFill>
                  <a:schemeClr val="bg1"/>
                </a:solidFill>
                <a:latin typeface="微软雅黑" panose="020B0503020204020204" pitchFamily="34" charset="-122"/>
                <a:ea typeface="微软雅黑" panose="020B0503020204020204" pitchFamily="34" charset="-122"/>
              </a:rPr>
              <a:t>）左端。显然每次查询过程中，遍历的范围最多是 </a:t>
            </a:r>
            <a:r>
              <a:rPr lang="en-US" altLang="zh-CN" sz="1200" dirty="0">
                <a:solidFill>
                  <a:schemeClr val="bg1"/>
                </a:solidFill>
                <a:latin typeface="微软雅黑" panose="020B0503020204020204" pitchFamily="34" charset="-122"/>
                <a:ea typeface="微软雅黑" panose="020B0503020204020204" pitchFamily="34" charset="-122"/>
              </a:rPr>
              <a:t>sqrt(</a:t>
            </a:r>
            <a:r>
              <a:rPr lang="zh-CN" altLang="en-US" sz="1200" dirty="0">
                <a:solidFill>
                  <a:schemeClr val="bg1"/>
                </a:solidFill>
                <a:latin typeface="微软雅黑" panose="020B0503020204020204" pitchFamily="34" charset="-122"/>
                <a:ea typeface="微软雅黑" panose="020B0503020204020204" pitchFamily="34" charset="-122"/>
              </a:rPr>
              <a:t> </a:t>
            </a:r>
            <a:r>
              <a:rPr lang="en-US" altLang="zh-CN" sz="1200" dirty="0">
                <a:solidFill>
                  <a:schemeClr val="bg1"/>
                </a:solidFill>
                <a:latin typeface="微软雅黑" panose="020B0503020204020204" pitchFamily="34" charset="-122"/>
                <a:ea typeface="微软雅黑" panose="020B0503020204020204" pitchFamily="34" charset="-122"/>
              </a:rPr>
              <a:t>n</a:t>
            </a:r>
            <a:r>
              <a:rPr lang="zh-CN" altLang="en-US" sz="1200" dirty="0">
                <a:solidFill>
                  <a:schemeClr val="bg1"/>
                </a:solidFill>
                <a:latin typeface="微软雅黑" panose="020B0503020204020204" pitchFamily="34" charset="-122"/>
                <a:ea typeface="微软雅黑" panose="020B0503020204020204" pitchFamily="34" charset="-122"/>
              </a:rPr>
              <a:t> </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 因此，总复杂度为 </a:t>
            </a:r>
            <a:r>
              <a:rPr lang="en-US" altLang="zh-CN" sz="1200" dirty="0">
                <a:solidFill>
                  <a:schemeClr val="bg1"/>
                </a:solidFill>
                <a:latin typeface="微软雅黑" panose="020B0503020204020204" pitchFamily="34" charset="-122"/>
                <a:ea typeface="微软雅黑" panose="020B0503020204020204" pitchFamily="34" charset="-122"/>
              </a:rPr>
              <a:t>n sqrt( n )</a:t>
            </a:r>
          </a:p>
        </p:txBody>
      </p:sp>
      <p:sp>
        <p:nvSpPr>
          <p:cNvPr id="2" name="矩形 1">
            <a:extLst>
              <a:ext uri="{FF2B5EF4-FFF2-40B4-BE49-F238E27FC236}">
                <a16:creationId xmlns:a16="http://schemas.microsoft.com/office/drawing/2014/main" id="{B2F540BC-E32D-4C08-968F-46E90721FA2C}"/>
              </a:ext>
            </a:extLst>
          </p:cNvPr>
          <p:cNvSpPr/>
          <p:nvPr/>
        </p:nvSpPr>
        <p:spPr>
          <a:xfrm>
            <a:off x="1267769" y="2999089"/>
            <a:ext cx="1385055" cy="111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 name="矩形 5">
            <a:extLst>
              <a:ext uri="{FF2B5EF4-FFF2-40B4-BE49-F238E27FC236}">
                <a16:creationId xmlns:a16="http://schemas.microsoft.com/office/drawing/2014/main" id="{9FE39A03-9D02-42A9-AC56-368FFD57B13E}"/>
              </a:ext>
            </a:extLst>
          </p:cNvPr>
          <p:cNvSpPr/>
          <p:nvPr/>
        </p:nvSpPr>
        <p:spPr>
          <a:xfrm>
            <a:off x="2800105" y="2999089"/>
            <a:ext cx="1385055" cy="111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7" name="矩形 6">
            <a:extLst>
              <a:ext uri="{FF2B5EF4-FFF2-40B4-BE49-F238E27FC236}">
                <a16:creationId xmlns:a16="http://schemas.microsoft.com/office/drawing/2014/main" id="{6BF24392-F299-4402-8009-37097A0AB634}"/>
              </a:ext>
            </a:extLst>
          </p:cNvPr>
          <p:cNvSpPr/>
          <p:nvPr/>
        </p:nvSpPr>
        <p:spPr>
          <a:xfrm>
            <a:off x="4332440" y="2999089"/>
            <a:ext cx="1385055" cy="111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cxnSp>
        <p:nvCxnSpPr>
          <p:cNvPr id="9" name="直接箭头连接符 8">
            <a:extLst>
              <a:ext uri="{FF2B5EF4-FFF2-40B4-BE49-F238E27FC236}">
                <a16:creationId xmlns:a16="http://schemas.microsoft.com/office/drawing/2014/main" id="{FA8C9CB5-907C-45A8-8294-C9B9EC5F9809}"/>
              </a:ext>
            </a:extLst>
          </p:cNvPr>
          <p:cNvCxnSpPr>
            <a:cxnSpLocks/>
          </p:cNvCxnSpPr>
          <p:nvPr/>
        </p:nvCxnSpPr>
        <p:spPr>
          <a:xfrm flipV="1">
            <a:off x="2853266" y="3206422"/>
            <a:ext cx="0" cy="66453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E106A992-7D01-4425-A04E-2BF26185F205}"/>
              </a:ext>
            </a:extLst>
          </p:cNvPr>
          <p:cNvCxnSpPr>
            <a:cxnSpLocks/>
          </p:cNvCxnSpPr>
          <p:nvPr/>
        </p:nvCxnSpPr>
        <p:spPr>
          <a:xfrm flipV="1">
            <a:off x="1755455" y="3189586"/>
            <a:ext cx="0" cy="6645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直接箭头连接符 12">
            <a:extLst>
              <a:ext uri="{FF2B5EF4-FFF2-40B4-BE49-F238E27FC236}">
                <a16:creationId xmlns:a16="http://schemas.microsoft.com/office/drawing/2014/main" id="{51D265CA-7FDB-42BD-95D5-00CCB35EEB55}"/>
              </a:ext>
            </a:extLst>
          </p:cNvPr>
          <p:cNvCxnSpPr>
            <a:cxnSpLocks/>
          </p:cNvCxnSpPr>
          <p:nvPr/>
        </p:nvCxnSpPr>
        <p:spPr>
          <a:xfrm>
            <a:off x="1996697" y="2748105"/>
            <a:ext cx="0" cy="17752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7" name="直接箭头连接符 16">
            <a:extLst>
              <a:ext uri="{FF2B5EF4-FFF2-40B4-BE49-F238E27FC236}">
                <a16:creationId xmlns:a16="http://schemas.microsoft.com/office/drawing/2014/main" id="{EC15B385-3868-4D4C-AB5C-B15C2A84D45C}"/>
              </a:ext>
            </a:extLst>
          </p:cNvPr>
          <p:cNvCxnSpPr>
            <a:cxnSpLocks/>
          </p:cNvCxnSpPr>
          <p:nvPr/>
        </p:nvCxnSpPr>
        <p:spPr>
          <a:xfrm flipV="1">
            <a:off x="5180568" y="3206422"/>
            <a:ext cx="0" cy="66453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55644FF6-2B19-47C0-B9E0-7C4B6A8F644E}"/>
              </a:ext>
            </a:extLst>
          </p:cNvPr>
          <p:cNvSpPr txBox="1"/>
          <p:nvPr/>
        </p:nvSpPr>
        <p:spPr>
          <a:xfrm>
            <a:off x="2469525" y="3854118"/>
            <a:ext cx="916315" cy="248209"/>
          </a:xfrm>
          <a:prstGeom prst="rect">
            <a:avLst/>
          </a:prstGeom>
          <a:noFill/>
        </p:spPr>
        <p:txBody>
          <a:bodyPr wrap="square" rtlCol="0">
            <a:spAutoFit/>
          </a:bodyPr>
          <a:lstStyle/>
          <a:p>
            <a:r>
              <a:rPr lang="zh-CN" altLang="en-US" sz="1013" dirty="0">
                <a:solidFill>
                  <a:srgbClr val="FFFF00"/>
                </a:solidFill>
              </a:rPr>
              <a:t>左端初始化</a:t>
            </a:r>
          </a:p>
        </p:txBody>
      </p:sp>
      <p:sp>
        <p:nvSpPr>
          <p:cNvPr id="19" name="文本框 18">
            <a:extLst>
              <a:ext uri="{FF2B5EF4-FFF2-40B4-BE49-F238E27FC236}">
                <a16:creationId xmlns:a16="http://schemas.microsoft.com/office/drawing/2014/main" id="{942266BD-CF30-451D-81F0-2EFDE23CD4BB}"/>
              </a:ext>
            </a:extLst>
          </p:cNvPr>
          <p:cNvSpPr txBox="1"/>
          <p:nvPr/>
        </p:nvSpPr>
        <p:spPr>
          <a:xfrm>
            <a:off x="5004798" y="3863773"/>
            <a:ext cx="478330" cy="248209"/>
          </a:xfrm>
          <a:prstGeom prst="rect">
            <a:avLst/>
          </a:prstGeom>
          <a:noFill/>
        </p:spPr>
        <p:txBody>
          <a:bodyPr wrap="square" rtlCol="0">
            <a:spAutoFit/>
          </a:bodyPr>
          <a:lstStyle/>
          <a:p>
            <a:r>
              <a:rPr lang="zh-CN" altLang="en-US" sz="1013" dirty="0">
                <a:solidFill>
                  <a:srgbClr val="FFFF00"/>
                </a:solidFill>
              </a:rPr>
              <a:t>右端</a:t>
            </a:r>
          </a:p>
        </p:txBody>
      </p:sp>
      <p:sp>
        <p:nvSpPr>
          <p:cNvPr id="20" name="文本框 19">
            <a:extLst>
              <a:ext uri="{FF2B5EF4-FFF2-40B4-BE49-F238E27FC236}">
                <a16:creationId xmlns:a16="http://schemas.microsoft.com/office/drawing/2014/main" id="{3AA42123-EDCE-423C-866D-D1EDBEA5B3C9}"/>
              </a:ext>
            </a:extLst>
          </p:cNvPr>
          <p:cNvSpPr txBox="1"/>
          <p:nvPr/>
        </p:nvSpPr>
        <p:spPr>
          <a:xfrm>
            <a:off x="1636247" y="2538963"/>
            <a:ext cx="916315" cy="248209"/>
          </a:xfrm>
          <a:prstGeom prst="rect">
            <a:avLst/>
          </a:prstGeom>
          <a:noFill/>
        </p:spPr>
        <p:txBody>
          <a:bodyPr wrap="square" rtlCol="0">
            <a:spAutoFit/>
          </a:bodyPr>
          <a:lstStyle/>
          <a:p>
            <a:r>
              <a:rPr lang="zh-CN" altLang="en-US" sz="1013" dirty="0">
                <a:solidFill>
                  <a:srgbClr val="92D050"/>
                </a:solidFill>
              </a:rPr>
              <a:t>左端所在块</a:t>
            </a:r>
          </a:p>
        </p:txBody>
      </p:sp>
      <p:sp>
        <p:nvSpPr>
          <p:cNvPr id="21" name="文本框 20">
            <a:extLst>
              <a:ext uri="{FF2B5EF4-FFF2-40B4-BE49-F238E27FC236}">
                <a16:creationId xmlns:a16="http://schemas.microsoft.com/office/drawing/2014/main" id="{96AA0C25-391F-4B7A-B476-BC2F0C148D2C}"/>
              </a:ext>
            </a:extLst>
          </p:cNvPr>
          <p:cNvSpPr txBox="1"/>
          <p:nvPr/>
        </p:nvSpPr>
        <p:spPr>
          <a:xfrm>
            <a:off x="1422849" y="3870955"/>
            <a:ext cx="916315" cy="248209"/>
          </a:xfrm>
          <a:prstGeom prst="rect">
            <a:avLst/>
          </a:prstGeom>
          <a:noFill/>
        </p:spPr>
        <p:txBody>
          <a:bodyPr wrap="square" rtlCol="0">
            <a:spAutoFit/>
          </a:bodyPr>
          <a:lstStyle/>
          <a:p>
            <a:r>
              <a:rPr lang="zh-CN" altLang="en-US" sz="1013" dirty="0">
                <a:solidFill>
                  <a:srgbClr val="FFC000"/>
                </a:solidFill>
              </a:rPr>
              <a:t>目标左端</a:t>
            </a:r>
          </a:p>
        </p:txBody>
      </p:sp>
      <p:cxnSp>
        <p:nvCxnSpPr>
          <p:cNvPr id="23" name="直接箭头连接符 22">
            <a:extLst>
              <a:ext uri="{FF2B5EF4-FFF2-40B4-BE49-F238E27FC236}">
                <a16:creationId xmlns:a16="http://schemas.microsoft.com/office/drawing/2014/main" id="{8B73FBE7-7ECE-4745-89DD-F758FB0E7CED}"/>
              </a:ext>
            </a:extLst>
          </p:cNvPr>
          <p:cNvCxnSpPr/>
          <p:nvPr/>
        </p:nvCxnSpPr>
        <p:spPr>
          <a:xfrm flipH="1">
            <a:off x="1755455" y="3538688"/>
            <a:ext cx="1097811" cy="0"/>
          </a:xfrm>
          <a:prstGeom prst="straightConnector1">
            <a:avLst/>
          </a:prstGeom>
          <a:ln>
            <a:solidFill>
              <a:srgbClr val="FF99FF"/>
            </a:solidFill>
            <a:headEnd type="triangle"/>
            <a:tailEnd type="triangle"/>
          </a:ln>
        </p:spPr>
        <p:style>
          <a:lnRef idx="3">
            <a:schemeClr val="accent4"/>
          </a:lnRef>
          <a:fillRef idx="0">
            <a:schemeClr val="accent4"/>
          </a:fillRef>
          <a:effectRef idx="2">
            <a:schemeClr val="accent4"/>
          </a:effectRef>
          <a:fontRef idx="minor">
            <a:schemeClr val="tx1"/>
          </a:fontRef>
        </p:style>
      </p:cxnSp>
      <p:sp>
        <p:nvSpPr>
          <p:cNvPr id="24" name="文本框 23">
            <a:extLst>
              <a:ext uri="{FF2B5EF4-FFF2-40B4-BE49-F238E27FC236}">
                <a16:creationId xmlns:a16="http://schemas.microsoft.com/office/drawing/2014/main" id="{75236457-5A5D-4B02-9DA6-E3E25B915A40}"/>
              </a:ext>
            </a:extLst>
          </p:cNvPr>
          <p:cNvSpPr txBox="1"/>
          <p:nvPr/>
        </p:nvSpPr>
        <p:spPr>
          <a:xfrm>
            <a:off x="1967954" y="3303621"/>
            <a:ext cx="705489" cy="248209"/>
          </a:xfrm>
          <a:prstGeom prst="rect">
            <a:avLst/>
          </a:prstGeom>
          <a:noFill/>
        </p:spPr>
        <p:txBody>
          <a:bodyPr wrap="square" rtlCol="0">
            <a:spAutoFit/>
          </a:bodyPr>
          <a:lstStyle/>
          <a:p>
            <a:r>
              <a:rPr lang="zh-CN" altLang="en-US" sz="1013" dirty="0">
                <a:solidFill>
                  <a:srgbClr val="FF99FF"/>
                </a:solidFill>
              </a:rPr>
              <a:t>临时信息</a:t>
            </a:r>
          </a:p>
        </p:txBody>
      </p:sp>
      <p:cxnSp>
        <p:nvCxnSpPr>
          <p:cNvPr id="25" name="直接箭头连接符 24">
            <a:extLst>
              <a:ext uri="{FF2B5EF4-FFF2-40B4-BE49-F238E27FC236}">
                <a16:creationId xmlns:a16="http://schemas.microsoft.com/office/drawing/2014/main" id="{9C8A0B86-B8ED-4601-B337-E88AA5DADBEC}"/>
              </a:ext>
            </a:extLst>
          </p:cNvPr>
          <p:cNvCxnSpPr>
            <a:cxnSpLocks/>
          </p:cNvCxnSpPr>
          <p:nvPr/>
        </p:nvCxnSpPr>
        <p:spPr>
          <a:xfrm flipH="1">
            <a:off x="2853269" y="3671594"/>
            <a:ext cx="2327302" cy="0"/>
          </a:xfrm>
          <a:prstGeom prst="straightConnector1">
            <a:avLst/>
          </a:prstGeom>
          <a:ln>
            <a:solidFill>
              <a:srgbClr val="FF99FF"/>
            </a:solidFill>
            <a:headEnd type="triangle"/>
            <a:tailEnd type="triangle"/>
          </a:ln>
        </p:spPr>
        <p:style>
          <a:lnRef idx="3">
            <a:schemeClr val="accent4"/>
          </a:lnRef>
          <a:fillRef idx="0">
            <a:schemeClr val="accent4"/>
          </a:fillRef>
          <a:effectRef idx="2">
            <a:schemeClr val="accent4"/>
          </a:effectRef>
          <a:fontRef idx="minor">
            <a:schemeClr val="tx1"/>
          </a:fontRef>
        </p:style>
      </p:cxnSp>
      <p:sp>
        <p:nvSpPr>
          <p:cNvPr id="27" name="文本框 26">
            <a:extLst>
              <a:ext uri="{FF2B5EF4-FFF2-40B4-BE49-F238E27FC236}">
                <a16:creationId xmlns:a16="http://schemas.microsoft.com/office/drawing/2014/main" id="{A684D1BA-65A4-456F-96C4-167CC9C9AF0C}"/>
              </a:ext>
            </a:extLst>
          </p:cNvPr>
          <p:cNvSpPr txBox="1"/>
          <p:nvPr/>
        </p:nvSpPr>
        <p:spPr>
          <a:xfrm>
            <a:off x="3697538" y="3409320"/>
            <a:ext cx="705489" cy="248209"/>
          </a:xfrm>
          <a:prstGeom prst="rect">
            <a:avLst/>
          </a:prstGeom>
          <a:noFill/>
        </p:spPr>
        <p:txBody>
          <a:bodyPr wrap="square" rtlCol="0">
            <a:spAutoFit/>
          </a:bodyPr>
          <a:lstStyle/>
          <a:p>
            <a:r>
              <a:rPr lang="zh-CN" altLang="en-US" sz="1013" dirty="0">
                <a:solidFill>
                  <a:srgbClr val="FF99FF"/>
                </a:solidFill>
              </a:rPr>
              <a:t>永久信息</a:t>
            </a:r>
          </a:p>
        </p:txBody>
      </p:sp>
      <p:pic>
        <p:nvPicPr>
          <p:cNvPr id="22" name="图片 21">
            <a:extLst>
              <a:ext uri="{FF2B5EF4-FFF2-40B4-BE49-F238E27FC236}">
                <a16:creationId xmlns:a16="http://schemas.microsoft.com/office/drawing/2014/main" id="{3780C5F8-5961-4CE3-A4E3-5B2E1099EA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9381788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793FA86-695D-4FFB-887B-4C4EF0F2778C}"/>
              </a:ext>
            </a:extLst>
          </p:cNvPr>
          <p:cNvSpPr txBox="1"/>
          <p:nvPr/>
        </p:nvSpPr>
        <p:spPr>
          <a:xfrm>
            <a:off x="318977" y="823692"/>
            <a:ext cx="3657601" cy="323165"/>
          </a:xfrm>
          <a:prstGeom prst="rect">
            <a:avLst/>
          </a:prstGeom>
          <a:noFill/>
        </p:spPr>
        <p:txBody>
          <a:bodyPr wrap="square" rtlCol="0">
            <a:spAutoFit/>
          </a:bodyPr>
          <a:lstStyle/>
          <a:p>
            <a:r>
              <a:rPr lang="en-US" altLang="zh-CN" sz="1500" b="1" dirty="0">
                <a:solidFill>
                  <a:schemeClr val="bg1"/>
                </a:solidFill>
              </a:rPr>
              <a:t>AT1219 </a:t>
            </a:r>
            <a:r>
              <a:rPr lang="zh-CN" altLang="en-US" sz="1500" b="1" dirty="0">
                <a:solidFill>
                  <a:schemeClr val="bg1"/>
                </a:solidFill>
              </a:rPr>
              <a:t>歴史</a:t>
            </a:r>
            <a:r>
              <a:rPr lang="ja-JP" altLang="en-US" sz="1500" b="1" dirty="0">
                <a:solidFill>
                  <a:schemeClr val="bg1"/>
                </a:solidFill>
              </a:rPr>
              <a:t>の</a:t>
            </a:r>
            <a:r>
              <a:rPr lang="zh-CN" altLang="en-US" sz="1500" b="1" dirty="0">
                <a:solidFill>
                  <a:schemeClr val="bg1"/>
                </a:solidFill>
              </a:rPr>
              <a:t>研究</a:t>
            </a:r>
          </a:p>
        </p:txBody>
      </p:sp>
      <p:sp>
        <p:nvSpPr>
          <p:cNvPr id="3" name="矩形 2">
            <a:extLst>
              <a:ext uri="{FF2B5EF4-FFF2-40B4-BE49-F238E27FC236}">
                <a16:creationId xmlns:a16="http://schemas.microsoft.com/office/drawing/2014/main" id="{2DAE649E-85B2-406B-A618-10800BF50569}"/>
              </a:ext>
            </a:extLst>
          </p:cNvPr>
          <p:cNvSpPr/>
          <p:nvPr/>
        </p:nvSpPr>
        <p:spPr>
          <a:xfrm>
            <a:off x="1027371" y="1512990"/>
            <a:ext cx="4803258" cy="261610"/>
          </a:xfrm>
          <a:prstGeom prst="rect">
            <a:avLst/>
          </a:prstGeom>
        </p:spPr>
        <p:txBody>
          <a:bodyPr wrap="square">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如果左端 </a:t>
            </a:r>
            <a:r>
              <a:rPr lang="en-US" altLang="zh-CN" sz="1100" dirty="0">
                <a:solidFill>
                  <a:schemeClr val="bg1"/>
                </a:solidFill>
                <a:latin typeface="微软雅黑" panose="020B0503020204020204" pitchFamily="34" charset="-122"/>
                <a:ea typeface="微软雅黑" panose="020B0503020204020204" pitchFamily="34" charset="-122"/>
              </a:rPr>
              <a:t>l</a:t>
            </a:r>
            <a:r>
              <a:rPr lang="zh-CN" altLang="en-US" sz="1100" dirty="0">
                <a:solidFill>
                  <a:schemeClr val="bg1"/>
                </a:solidFill>
                <a:latin typeface="微软雅黑" panose="020B0503020204020204" pitchFamily="34" charset="-122"/>
                <a:ea typeface="微软雅黑" panose="020B0503020204020204" pitchFamily="34" charset="-122"/>
              </a:rPr>
              <a:t>、右端 </a:t>
            </a:r>
            <a:r>
              <a:rPr lang="en-US" altLang="zh-CN" sz="1100" dirty="0">
                <a:solidFill>
                  <a:schemeClr val="bg1"/>
                </a:solidFill>
                <a:latin typeface="微软雅黑" panose="020B0503020204020204" pitchFamily="34" charset="-122"/>
                <a:ea typeface="微软雅黑" panose="020B0503020204020204" pitchFamily="34" charset="-122"/>
              </a:rPr>
              <a:t>r </a:t>
            </a:r>
            <a:r>
              <a:rPr lang="zh-CN" altLang="en-US" sz="1100" dirty="0">
                <a:solidFill>
                  <a:schemeClr val="bg1"/>
                </a:solidFill>
                <a:latin typeface="微软雅黑" panose="020B0503020204020204" pitchFamily="34" charset="-122"/>
                <a:ea typeface="微软雅黑" panose="020B0503020204020204" pitchFamily="34" charset="-122"/>
              </a:rPr>
              <a:t>均在同一块中，直接暴力，扫描区间回答询问，结束</a:t>
            </a:r>
            <a:endParaRPr lang="zh-CN" altLang="en-US" sz="1100" dirty="0"/>
          </a:p>
        </p:txBody>
      </p:sp>
      <p:sp>
        <p:nvSpPr>
          <p:cNvPr id="5" name="矩形 4">
            <a:extLst>
              <a:ext uri="{FF2B5EF4-FFF2-40B4-BE49-F238E27FC236}">
                <a16:creationId xmlns:a16="http://schemas.microsoft.com/office/drawing/2014/main" id="{CC319373-CF1E-4A85-85CA-A0C74ACB0F58}"/>
              </a:ext>
            </a:extLst>
          </p:cNvPr>
          <p:cNvSpPr/>
          <p:nvPr/>
        </p:nvSpPr>
        <p:spPr>
          <a:xfrm>
            <a:off x="1257300" y="1955564"/>
            <a:ext cx="4994644" cy="2462213"/>
          </a:xfrm>
          <a:prstGeom prst="rect">
            <a:avLst/>
          </a:prstGeom>
        </p:spPr>
        <p:txBody>
          <a:bodyPr wrap="square">
            <a:spAutoFit/>
          </a:bodyPr>
          <a:lstStyle/>
          <a:p>
            <a:r>
              <a:rPr lang="en-US" altLang="zh-CN" sz="1400" dirty="0">
                <a:solidFill>
                  <a:srgbClr val="569CD6"/>
                </a:solidFill>
                <a:latin typeface="Consolas" panose="020B0609020204030204" pitchFamily="49" charset="0"/>
              </a:rPr>
              <a:t>int</a:t>
            </a:r>
            <a:r>
              <a:rPr lang="en-US" altLang="zh-CN" sz="1400" dirty="0">
                <a:solidFill>
                  <a:srgbClr val="D4D4D4"/>
                </a:solidFill>
                <a:latin typeface="Consolas" panose="020B0609020204030204" pitchFamily="49" charset="0"/>
              </a:rPr>
              <a:t> </a:t>
            </a:r>
            <a:r>
              <a:rPr lang="en-US" altLang="zh-CN" sz="1400" dirty="0">
                <a:solidFill>
                  <a:srgbClr val="DCDCAA"/>
                </a:solidFill>
                <a:latin typeface="Consolas" panose="020B0609020204030204" pitchFamily="49" charset="0"/>
              </a:rPr>
              <a:t>brute</a:t>
            </a:r>
            <a:r>
              <a:rPr lang="en-US" altLang="zh-CN" sz="1400" dirty="0">
                <a:solidFill>
                  <a:srgbClr val="D4D4D4"/>
                </a:solidFill>
                <a:latin typeface="Consolas" panose="020B0609020204030204" pitchFamily="49" charset="0"/>
              </a:rPr>
              <a:t>(</a:t>
            </a:r>
            <a:r>
              <a:rPr lang="en-US" altLang="zh-CN" sz="1400" dirty="0">
                <a:solidFill>
                  <a:srgbClr val="569CD6"/>
                </a:solidFill>
                <a:latin typeface="Consolas" panose="020B0609020204030204" pitchFamily="49" charset="0"/>
              </a:rPr>
              <a:t>int</a:t>
            </a:r>
            <a:r>
              <a:rPr lang="en-US" altLang="zh-CN" sz="1400" dirty="0">
                <a:solidFill>
                  <a:srgbClr val="D4D4D4"/>
                </a:solidFill>
                <a:latin typeface="Consolas" panose="020B0609020204030204" pitchFamily="49" charset="0"/>
              </a:rPr>
              <a:t> </a:t>
            </a:r>
            <a:r>
              <a:rPr lang="en-US" altLang="zh-CN" sz="1400" dirty="0" err="1">
                <a:solidFill>
                  <a:srgbClr val="9CDCFE"/>
                </a:solidFill>
                <a:latin typeface="Consolas" panose="020B0609020204030204" pitchFamily="49" charset="0"/>
              </a:rPr>
              <a:t>l</a:t>
            </a:r>
            <a:r>
              <a:rPr lang="en-US" altLang="zh-CN" sz="1400" dirty="0" err="1">
                <a:solidFill>
                  <a:srgbClr val="D4D4D4"/>
                </a:solidFill>
                <a:latin typeface="Consolas" panose="020B0609020204030204" pitchFamily="49" charset="0"/>
              </a:rPr>
              <a:t>,</a:t>
            </a:r>
            <a:r>
              <a:rPr lang="en-US" altLang="zh-CN" sz="1400" dirty="0" err="1">
                <a:solidFill>
                  <a:srgbClr val="569CD6"/>
                </a:solidFill>
                <a:latin typeface="Consolas" panose="020B0609020204030204" pitchFamily="49" charset="0"/>
              </a:rPr>
              <a:t>int</a:t>
            </a:r>
            <a:r>
              <a:rPr lang="en-US" altLang="zh-CN" sz="1400" dirty="0">
                <a:solidFill>
                  <a:srgbClr val="D4D4D4"/>
                </a:solidFill>
                <a:latin typeface="Consolas" panose="020B0609020204030204" pitchFamily="49" charset="0"/>
              </a:rPr>
              <a:t> </a:t>
            </a:r>
            <a:r>
              <a:rPr lang="en-US" altLang="zh-CN" sz="1400" dirty="0">
                <a:solidFill>
                  <a:srgbClr val="9CDCFE"/>
                </a:solidFill>
                <a:latin typeface="Consolas" panose="020B0609020204030204" pitchFamily="49" charset="0"/>
              </a:rPr>
              <a:t>r</a:t>
            </a:r>
            <a:r>
              <a:rPr lang="en-US" altLang="zh-CN" sz="1400" dirty="0">
                <a:solidFill>
                  <a:srgbClr val="D4D4D4"/>
                </a:solidFill>
                <a:latin typeface="Consolas" panose="020B0609020204030204" pitchFamily="49" charset="0"/>
              </a:rPr>
              <a:t>)</a:t>
            </a:r>
          </a:p>
          <a:p>
            <a:r>
              <a:rPr lang="en-US" altLang="zh-CN" sz="1400" dirty="0">
                <a:solidFill>
                  <a:srgbClr val="D4D4D4"/>
                </a:solidFill>
                <a:latin typeface="Consolas" panose="020B0609020204030204" pitchFamily="49" charset="0"/>
              </a:rPr>
              <a:t>{</a:t>
            </a:r>
          </a:p>
          <a:p>
            <a:r>
              <a:rPr lang="en-US" altLang="zh-CN" sz="1400" dirty="0">
                <a:solidFill>
                  <a:srgbClr val="D4D4D4"/>
                </a:solidFill>
                <a:latin typeface="Consolas" panose="020B0609020204030204" pitchFamily="49" charset="0"/>
              </a:rPr>
              <a:t>    </a:t>
            </a:r>
            <a:r>
              <a:rPr lang="en-US" altLang="zh-CN" sz="1400" dirty="0">
                <a:solidFill>
                  <a:srgbClr val="569CD6"/>
                </a:solidFill>
                <a:latin typeface="Consolas" panose="020B0609020204030204" pitchFamily="49" charset="0"/>
              </a:rPr>
              <a:t>int</a:t>
            </a:r>
            <a:r>
              <a:rPr lang="en-US" altLang="zh-CN" sz="1400" dirty="0">
                <a:solidFill>
                  <a:srgbClr val="D4D4D4"/>
                </a:solidFill>
                <a:latin typeface="Consolas" panose="020B0609020204030204" pitchFamily="49" charset="0"/>
              </a:rPr>
              <a:t> mxx=</a:t>
            </a:r>
            <a:r>
              <a:rPr lang="en-US" altLang="zh-CN" sz="1400" dirty="0">
                <a:solidFill>
                  <a:srgbClr val="B5CEA8"/>
                </a:solidFill>
                <a:latin typeface="Consolas" panose="020B0609020204030204" pitchFamily="49" charset="0"/>
              </a:rPr>
              <a:t>0</a:t>
            </a:r>
            <a:r>
              <a:rPr lang="en-US" altLang="zh-CN" sz="1400" dirty="0">
                <a:solidFill>
                  <a:srgbClr val="D4D4D4"/>
                </a:solidFill>
                <a:latin typeface="Consolas" panose="020B0609020204030204" pitchFamily="49" charset="0"/>
              </a:rPr>
              <a:t>;</a:t>
            </a:r>
          </a:p>
          <a:p>
            <a:r>
              <a:rPr lang="en-US" altLang="zh-CN" sz="1400" dirty="0">
                <a:solidFill>
                  <a:srgbClr val="D4D4D4"/>
                </a:solidFill>
                <a:latin typeface="Consolas" panose="020B0609020204030204" pitchFamily="49" charset="0"/>
              </a:rPr>
              <a:t>    </a:t>
            </a:r>
            <a:r>
              <a:rPr lang="en-US" altLang="zh-CN" sz="1400" dirty="0">
                <a:solidFill>
                  <a:srgbClr val="DCDCAA"/>
                </a:solidFill>
                <a:latin typeface="Consolas" panose="020B0609020204030204" pitchFamily="49" charset="0"/>
              </a:rPr>
              <a:t>rep</a:t>
            </a:r>
            <a:r>
              <a:rPr lang="en-US" altLang="zh-CN" sz="1400" dirty="0">
                <a:solidFill>
                  <a:srgbClr val="D4D4D4"/>
                </a:solidFill>
                <a:latin typeface="Consolas" panose="020B0609020204030204" pitchFamily="49" charset="0"/>
              </a:rPr>
              <a:t>(</a:t>
            </a:r>
            <a:r>
              <a:rPr lang="en-US" altLang="zh-CN" sz="1400" dirty="0" err="1">
                <a:solidFill>
                  <a:srgbClr val="D4D4D4"/>
                </a:solidFill>
                <a:latin typeface="Consolas" panose="020B0609020204030204" pitchFamily="49" charset="0"/>
              </a:rPr>
              <a:t>i,l,r</a:t>
            </a:r>
            <a:r>
              <a:rPr lang="en-US" altLang="zh-CN" sz="1400" dirty="0">
                <a:solidFill>
                  <a:srgbClr val="D4D4D4"/>
                </a:solidFill>
                <a:latin typeface="Consolas" panose="020B0609020204030204" pitchFamily="49" charset="0"/>
              </a:rPr>
              <a:t>)</a:t>
            </a:r>
          </a:p>
          <a:p>
            <a:r>
              <a:rPr lang="en-US" altLang="zh-CN" sz="1400" dirty="0">
                <a:solidFill>
                  <a:srgbClr val="D4D4D4"/>
                </a:solidFill>
                <a:latin typeface="Consolas" panose="020B0609020204030204" pitchFamily="49" charset="0"/>
              </a:rPr>
              <a:t>    {</a:t>
            </a:r>
          </a:p>
          <a:p>
            <a:r>
              <a:rPr lang="en-US" altLang="zh-CN" sz="1400" dirty="0">
                <a:solidFill>
                  <a:srgbClr val="D4D4D4"/>
                </a:solidFill>
                <a:latin typeface="Consolas" panose="020B0609020204030204" pitchFamily="49" charset="0"/>
              </a:rPr>
              <a:t>        </a:t>
            </a:r>
            <a:r>
              <a:rPr lang="en-US" altLang="zh-CN" sz="1400" dirty="0">
                <a:solidFill>
                  <a:srgbClr val="9CDCFE"/>
                </a:solidFill>
                <a:latin typeface="Consolas" panose="020B0609020204030204" pitchFamily="49" charset="0"/>
              </a:rPr>
              <a:t>__</a:t>
            </a:r>
            <a:r>
              <a:rPr lang="en-US" altLang="zh-CN" sz="1400" dirty="0" err="1">
                <a:solidFill>
                  <a:srgbClr val="9CDCFE"/>
                </a:solidFill>
                <a:latin typeface="Consolas" panose="020B0609020204030204" pitchFamily="49" charset="0"/>
              </a:rPr>
              <a:t>cnt</a:t>
            </a:r>
            <a:r>
              <a:rPr lang="en-US" altLang="zh-CN" sz="1400" dirty="0">
                <a:solidFill>
                  <a:srgbClr val="D4D4D4"/>
                </a:solidFill>
                <a:latin typeface="Consolas" panose="020B0609020204030204" pitchFamily="49" charset="0"/>
              </a:rPr>
              <a:t>[</a:t>
            </a:r>
            <a:r>
              <a:rPr lang="en-US" altLang="zh-CN" sz="1400" dirty="0">
                <a:solidFill>
                  <a:srgbClr val="9CDCFE"/>
                </a:solidFill>
                <a:latin typeface="Consolas" panose="020B0609020204030204" pitchFamily="49" charset="0"/>
              </a:rPr>
              <a:t>color</a:t>
            </a:r>
            <a:r>
              <a:rPr lang="en-US" altLang="zh-CN" sz="1400" dirty="0">
                <a:solidFill>
                  <a:srgbClr val="D4D4D4"/>
                </a:solidFill>
                <a:latin typeface="Consolas" panose="020B0609020204030204" pitchFamily="49" charset="0"/>
              </a:rPr>
              <a:t>[</a:t>
            </a:r>
            <a:r>
              <a:rPr lang="en-US" altLang="zh-CN" sz="1400" dirty="0" err="1">
                <a:solidFill>
                  <a:srgbClr val="D4D4D4"/>
                </a:solidFill>
                <a:latin typeface="Consolas" panose="020B0609020204030204" pitchFamily="49" charset="0"/>
              </a:rPr>
              <a:t>i</a:t>
            </a:r>
            <a:r>
              <a:rPr lang="en-US" altLang="zh-CN" sz="1400" dirty="0">
                <a:solidFill>
                  <a:srgbClr val="D4D4D4"/>
                </a:solidFill>
                <a:latin typeface="Consolas" panose="020B0609020204030204" pitchFamily="49" charset="0"/>
              </a:rPr>
              <a:t>]]++;</a:t>
            </a:r>
          </a:p>
          <a:p>
            <a:r>
              <a:rPr lang="en-US" altLang="zh-CN" sz="1400" dirty="0">
                <a:solidFill>
                  <a:srgbClr val="D4D4D4"/>
                </a:solidFill>
                <a:latin typeface="Consolas" panose="020B0609020204030204" pitchFamily="49" charset="0"/>
              </a:rPr>
              <a:t>        mxx=</a:t>
            </a:r>
            <a:r>
              <a:rPr lang="en-US" altLang="zh-CN" sz="1400" dirty="0">
                <a:solidFill>
                  <a:srgbClr val="DCDCAA"/>
                </a:solidFill>
                <a:latin typeface="Consolas" panose="020B0609020204030204" pitchFamily="49" charset="0"/>
              </a:rPr>
              <a:t>max</a:t>
            </a:r>
            <a:r>
              <a:rPr lang="en-US" altLang="zh-CN" sz="1400" dirty="0">
                <a:solidFill>
                  <a:srgbClr val="D4D4D4"/>
                </a:solidFill>
                <a:latin typeface="Consolas" panose="020B0609020204030204" pitchFamily="49" charset="0"/>
              </a:rPr>
              <a:t>(mxx,</a:t>
            </a:r>
            <a:r>
              <a:rPr lang="en-US" altLang="zh-CN" sz="1400" dirty="0">
                <a:solidFill>
                  <a:srgbClr val="9CDCFE"/>
                </a:solidFill>
                <a:latin typeface="Consolas" panose="020B0609020204030204" pitchFamily="49" charset="0"/>
              </a:rPr>
              <a:t>__</a:t>
            </a:r>
            <a:r>
              <a:rPr lang="en-US" altLang="zh-CN" sz="1400" dirty="0" err="1">
                <a:solidFill>
                  <a:srgbClr val="9CDCFE"/>
                </a:solidFill>
                <a:latin typeface="Consolas" panose="020B0609020204030204" pitchFamily="49" charset="0"/>
              </a:rPr>
              <a:t>cnt</a:t>
            </a:r>
            <a:r>
              <a:rPr lang="en-US" altLang="zh-CN" sz="1400" dirty="0">
                <a:solidFill>
                  <a:srgbClr val="D4D4D4"/>
                </a:solidFill>
                <a:latin typeface="Consolas" panose="020B0609020204030204" pitchFamily="49" charset="0"/>
              </a:rPr>
              <a:t>[</a:t>
            </a:r>
            <a:r>
              <a:rPr lang="en-US" altLang="zh-CN" sz="1400" dirty="0">
                <a:solidFill>
                  <a:srgbClr val="9CDCFE"/>
                </a:solidFill>
                <a:latin typeface="Consolas" panose="020B0609020204030204" pitchFamily="49" charset="0"/>
              </a:rPr>
              <a:t>color</a:t>
            </a:r>
            <a:r>
              <a:rPr lang="en-US" altLang="zh-CN" sz="1400" dirty="0">
                <a:solidFill>
                  <a:srgbClr val="D4D4D4"/>
                </a:solidFill>
                <a:latin typeface="Consolas" panose="020B0609020204030204" pitchFamily="49" charset="0"/>
              </a:rPr>
              <a:t>[</a:t>
            </a:r>
            <a:r>
              <a:rPr lang="en-US" altLang="zh-CN" sz="1400" dirty="0" err="1">
                <a:solidFill>
                  <a:srgbClr val="D4D4D4"/>
                </a:solidFill>
                <a:latin typeface="Consolas" panose="020B0609020204030204" pitchFamily="49" charset="0"/>
              </a:rPr>
              <a:t>i</a:t>
            </a:r>
            <a:r>
              <a:rPr lang="en-US" altLang="zh-CN" sz="1400" dirty="0">
                <a:solidFill>
                  <a:srgbClr val="D4D4D4"/>
                </a:solidFill>
                <a:latin typeface="Consolas" panose="020B0609020204030204" pitchFamily="49" charset="0"/>
              </a:rPr>
              <a:t>]]*</a:t>
            </a:r>
            <a:r>
              <a:rPr lang="en-US" altLang="zh-CN" sz="1400" dirty="0" err="1">
                <a:solidFill>
                  <a:srgbClr val="9CDCFE"/>
                </a:solidFill>
                <a:latin typeface="Consolas" panose="020B0609020204030204" pitchFamily="49" charset="0"/>
              </a:rPr>
              <a:t>val</a:t>
            </a:r>
            <a:r>
              <a:rPr lang="en-US" altLang="zh-CN" sz="1400" dirty="0">
                <a:solidFill>
                  <a:srgbClr val="D4D4D4"/>
                </a:solidFill>
                <a:latin typeface="Consolas" panose="020B0609020204030204" pitchFamily="49" charset="0"/>
              </a:rPr>
              <a:t>[</a:t>
            </a:r>
            <a:r>
              <a:rPr lang="en-US" altLang="zh-CN" sz="1400" dirty="0" err="1">
                <a:solidFill>
                  <a:srgbClr val="D4D4D4"/>
                </a:solidFill>
                <a:latin typeface="Consolas" panose="020B0609020204030204" pitchFamily="49" charset="0"/>
              </a:rPr>
              <a:t>i</a:t>
            </a:r>
            <a:r>
              <a:rPr lang="en-US" altLang="zh-CN" sz="1400" dirty="0">
                <a:solidFill>
                  <a:srgbClr val="D4D4D4"/>
                </a:solidFill>
                <a:latin typeface="Consolas" panose="020B0609020204030204" pitchFamily="49" charset="0"/>
              </a:rPr>
              <a:t>]);</a:t>
            </a:r>
          </a:p>
          <a:p>
            <a:r>
              <a:rPr lang="en-US" altLang="zh-CN" sz="1400" dirty="0">
                <a:solidFill>
                  <a:srgbClr val="D4D4D4"/>
                </a:solidFill>
                <a:latin typeface="Consolas" panose="020B0609020204030204" pitchFamily="49" charset="0"/>
              </a:rPr>
              <a:t>    }</a:t>
            </a:r>
          </a:p>
          <a:p>
            <a:r>
              <a:rPr lang="en-US" altLang="zh-CN" sz="1400" dirty="0">
                <a:solidFill>
                  <a:srgbClr val="D4D4D4"/>
                </a:solidFill>
                <a:latin typeface="Consolas" panose="020B0609020204030204" pitchFamily="49" charset="0"/>
              </a:rPr>
              <a:t>    </a:t>
            </a:r>
            <a:r>
              <a:rPr lang="en-US" altLang="zh-CN" sz="1400" dirty="0">
                <a:solidFill>
                  <a:srgbClr val="DCDCAA"/>
                </a:solidFill>
                <a:latin typeface="Consolas" panose="020B0609020204030204" pitchFamily="49" charset="0"/>
              </a:rPr>
              <a:t>rep</a:t>
            </a:r>
            <a:r>
              <a:rPr lang="en-US" altLang="zh-CN" sz="1400" dirty="0">
                <a:solidFill>
                  <a:srgbClr val="D4D4D4"/>
                </a:solidFill>
                <a:latin typeface="Consolas" panose="020B0609020204030204" pitchFamily="49" charset="0"/>
              </a:rPr>
              <a:t>(</a:t>
            </a:r>
            <a:r>
              <a:rPr lang="en-US" altLang="zh-CN" sz="1400" dirty="0" err="1">
                <a:solidFill>
                  <a:srgbClr val="D4D4D4"/>
                </a:solidFill>
                <a:latin typeface="Consolas" panose="020B0609020204030204" pitchFamily="49" charset="0"/>
              </a:rPr>
              <a:t>i,l,r</a:t>
            </a:r>
            <a:r>
              <a:rPr lang="en-US" altLang="zh-CN" sz="1400" dirty="0">
                <a:solidFill>
                  <a:srgbClr val="D4D4D4"/>
                </a:solidFill>
                <a:latin typeface="Consolas" panose="020B0609020204030204" pitchFamily="49" charset="0"/>
              </a:rPr>
              <a:t>)</a:t>
            </a:r>
            <a:r>
              <a:rPr lang="en-US" altLang="zh-CN" sz="1400" dirty="0">
                <a:solidFill>
                  <a:srgbClr val="9CDCFE"/>
                </a:solidFill>
                <a:latin typeface="Consolas" panose="020B0609020204030204" pitchFamily="49" charset="0"/>
              </a:rPr>
              <a:t>__</a:t>
            </a:r>
            <a:r>
              <a:rPr lang="en-US" altLang="zh-CN" sz="1400" dirty="0" err="1">
                <a:solidFill>
                  <a:srgbClr val="9CDCFE"/>
                </a:solidFill>
                <a:latin typeface="Consolas" panose="020B0609020204030204" pitchFamily="49" charset="0"/>
              </a:rPr>
              <a:t>cnt</a:t>
            </a:r>
            <a:r>
              <a:rPr lang="en-US" altLang="zh-CN" sz="1400" dirty="0">
                <a:solidFill>
                  <a:srgbClr val="D4D4D4"/>
                </a:solidFill>
                <a:latin typeface="Consolas" panose="020B0609020204030204" pitchFamily="49" charset="0"/>
              </a:rPr>
              <a:t>[</a:t>
            </a:r>
            <a:r>
              <a:rPr lang="en-US" altLang="zh-CN" sz="1400" dirty="0">
                <a:solidFill>
                  <a:srgbClr val="9CDCFE"/>
                </a:solidFill>
                <a:latin typeface="Consolas" panose="020B0609020204030204" pitchFamily="49" charset="0"/>
              </a:rPr>
              <a:t>color</a:t>
            </a:r>
            <a:r>
              <a:rPr lang="en-US" altLang="zh-CN" sz="1400" dirty="0">
                <a:solidFill>
                  <a:srgbClr val="D4D4D4"/>
                </a:solidFill>
                <a:latin typeface="Consolas" panose="020B0609020204030204" pitchFamily="49" charset="0"/>
              </a:rPr>
              <a:t>[</a:t>
            </a:r>
            <a:r>
              <a:rPr lang="en-US" altLang="zh-CN" sz="1400" dirty="0" err="1">
                <a:solidFill>
                  <a:srgbClr val="D4D4D4"/>
                </a:solidFill>
                <a:latin typeface="Consolas" panose="020B0609020204030204" pitchFamily="49" charset="0"/>
              </a:rPr>
              <a:t>i</a:t>
            </a:r>
            <a:r>
              <a:rPr lang="en-US" altLang="zh-CN" sz="1400" dirty="0">
                <a:solidFill>
                  <a:srgbClr val="D4D4D4"/>
                </a:solidFill>
                <a:latin typeface="Consolas" panose="020B0609020204030204" pitchFamily="49" charset="0"/>
              </a:rPr>
              <a:t>]]=</a:t>
            </a:r>
            <a:r>
              <a:rPr lang="en-US" altLang="zh-CN" sz="1400" dirty="0">
                <a:solidFill>
                  <a:srgbClr val="B5CEA8"/>
                </a:solidFill>
                <a:latin typeface="Consolas" panose="020B0609020204030204" pitchFamily="49" charset="0"/>
              </a:rPr>
              <a:t>0</a:t>
            </a:r>
            <a:r>
              <a:rPr lang="en-US" altLang="zh-CN" sz="1400" dirty="0">
                <a:solidFill>
                  <a:srgbClr val="D4D4D4"/>
                </a:solidFill>
                <a:latin typeface="Consolas" panose="020B0609020204030204" pitchFamily="49" charset="0"/>
              </a:rPr>
              <a:t>;</a:t>
            </a:r>
          </a:p>
          <a:p>
            <a:r>
              <a:rPr lang="en-US" altLang="zh-CN" sz="1400" dirty="0">
                <a:solidFill>
                  <a:srgbClr val="D4D4D4"/>
                </a:solidFill>
                <a:latin typeface="Consolas" panose="020B0609020204030204" pitchFamily="49" charset="0"/>
              </a:rPr>
              <a:t>    </a:t>
            </a:r>
            <a:r>
              <a:rPr lang="en-US" altLang="zh-CN" sz="1400" dirty="0">
                <a:solidFill>
                  <a:srgbClr val="C586C0"/>
                </a:solidFill>
                <a:latin typeface="Consolas" panose="020B0609020204030204" pitchFamily="49" charset="0"/>
              </a:rPr>
              <a:t>return</a:t>
            </a:r>
            <a:r>
              <a:rPr lang="en-US" altLang="zh-CN" sz="1400" dirty="0">
                <a:solidFill>
                  <a:srgbClr val="D4D4D4"/>
                </a:solidFill>
                <a:latin typeface="Consolas" panose="020B0609020204030204" pitchFamily="49" charset="0"/>
              </a:rPr>
              <a:t> mxx;</a:t>
            </a:r>
          </a:p>
          <a:p>
            <a:r>
              <a:rPr lang="en-US" altLang="zh-CN" sz="1400" dirty="0">
                <a:solidFill>
                  <a:srgbClr val="D4D4D4"/>
                </a:solidFill>
                <a:latin typeface="Consolas" panose="020B0609020204030204" pitchFamily="49" charset="0"/>
              </a:rPr>
              <a:t>}</a:t>
            </a:r>
          </a:p>
        </p:txBody>
      </p:sp>
      <p:pic>
        <p:nvPicPr>
          <p:cNvPr id="6" name="图片 5">
            <a:extLst>
              <a:ext uri="{FF2B5EF4-FFF2-40B4-BE49-F238E27FC236}">
                <a16:creationId xmlns:a16="http://schemas.microsoft.com/office/drawing/2014/main" id="{A0BC4713-C183-4D0B-B888-DB3FF583AF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1579124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793FA86-695D-4FFB-887B-4C4EF0F2778C}"/>
              </a:ext>
            </a:extLst>
          </p:cNvPr>
          <p:cNvSpPr txBox="1"/>
          <p:nvPr/>
        </p:nvSpPr>
        <p:spPr>
          <a:xfrm>
            <a:off x="318977" y="866223"/>
            <a:ext cx="3657601" cy="323165"/>
          </a:xfrm>
          <a:prstGeom prst="rect">
            <a:avLst/>
          </a:prstGeom>
          <a:noFill/>
        </p:spPr>
        <p:txBody>
          <a:bodyPr wrap="square" rtlCol="0">
            <a:spAutoFit/>
          </a:bodyPr>
          <a:lstStyle/>
          <a:p>
            <a:r>
              <a:rPr lang="en-US" altLang="zh-CN" sz="1500" b="1" dirty="0">
                <a:solidFill>
                  <a:schemeClr val="bg1"/>
                </a:solidFill>
              </a:rPr>
              <a:t>AT1219 </a:t>
            </a:r>
            <a:r>
              <a:rPr lang="zh-CN" altLang="en-US" sz="1500" b="1" dirty="0">
                <a:solidFill>
                  <a:schemeClr val="bg1"/>
                </a:solidFill>
              </a:rPr>
              <a:t>歴史</a:t>
            </a:r>
            <a:r>
              <a:rPr lang="ja-JP" altLang="en-US" sz="1500" b="1" dirty="0">
                <a:solidFill>
                  <a:schemeClr val="bg1"/>
                </a:solidFill>
              </a:rPr>
              <a:t>の</a:t>
            </a:r>
            <a:r>
              <a:rPr lang="zh-CN" altLang="en-US" sz="1500" b="1" dirty="0">
                <a:solidFill>
                  <a:schemeClr val="bg1"/>
                </a:solidFill>
              </a:rPr>
              <a:t>研究</a:t>
            </a:r>
          </a:p>
        </p:txBody>
      </p:sp>
      <p:sp>
        <p:nvSpPr>
          <p:cNvPr id="3" name="矩形 2">
            <a:extLst>
              <a:ext uri="{FF2B5EF4-FFF2-40B4-BE49-F238E27FC236}">
                <a16:creationId xmlns:a16="http://schemas.microsoft.com/office/drawing/2014/main" id="{2DAE649E-85B2-406B-A618-10800BF50569}"/>
              </a:ext>
            </a:extLst>
          </p:cNvPr>
          <p:cNvSpPr/>
          <p:nvPr/>
        </p:nvSpPr>
        <p:spPr>
          <a:xfrm>
            <a:off x="788068" y="1600200"/>
            <a:ext cx="5570621" cy="261610"/>
          </a:xfrm>
          <a:prstGeom prst="rect">
            <a:avLst/>
          </a:prstGeom>
        </p:spPr>
        <p:txBody>
          <a:bodyPr wrap="square">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如果当前左端 </a:t>
            </a:r>
            <a:r>
              <a:rPr lang="en-US" altLang="zh-CN" sz="1100" dirty="0">
                <a:solidFill>
                  <a:schemeClr val="bg1"/>
                </a:solidFill>
                <a:latin typeface="微软雅黑" panose="020B0503020204020204" pitchFamily="34" charset="-122"/>
                <a:ea typeface="微软雅黑" panose="020B0503020204020204" pitchFamily="34" charset="-122"/>
              </a:rPr>
              <a:t>l </a:t>
            </a:r>
            <a:r>
              <a:rPr lang="zh-CN" altLang="en-US" sz="1100" dirty="0">
                <a:solidFill>
                  <a:schemeClr val="bg1"/>
                </a:solidFill>
                <a:latin typeface="微软雅黑" panose="020B0503020204020204" pitchFamily="34" charset="-122"/>
                <a:ea typeface="微软雅黑" panose="020B0503020204020204" pitchFamily="34" charset="-122"/>
              </a:rPr>
              <a:t>所属的块与前一次查询 </a:t>
            </a:r>
            <a:r>
              <a:rPr lang="en-US" altLang="zh-CN" sz="1100" dirty="0">
                <a:solidFill>
                  <a:schemeClr val="bg1"/>
                </a:solidFill>
                <a:latin typeface="微软雅黑" panose="020B0503020204020204" pitchFamily="34" charset="-122"/>
                <a:ea typeface="微软雅黑" panose="020B0503020204020204" pitchFamily="34" charset="-122"/>
              </a:rPr>
              <a:t>l </a:t>
            </a:r>
            <a:r>
              <a:rPr lang="zh-CN" altLang="en-US" sz="1100" dirty="0">
                <a:solidFill>
                  <a:schemeClr val="bg1"/>
                </a:solidFill>
                <a:latin typeface="微软雅黑" panose="020B0503020204020204" pitchFamily="34" charset="-122"/>
                <a:ea typeface="微软雅黑" panose="020B0503020204020204" pitchFamily="34" charset="-122"/>
              </a:rPr>
              <a:t>不在同一块中，清空</a:t>
            </a:r>
            <a:r>
              <a:rPr lang="zh-CN" altLang="en-US" sz="1100" dirty="0">
                <a:solidFill>
                  <a:srgbClr val="FF99FF"/>
                </a:solidFill>
                <a:latin typeface="微软雅黑" panose="020B0503020204020204" pitchFamily="34" charset="-122"/>
                <a:ea typeface="微软雅黑" panose="020B0503020204020204" pitchFamily="34" charset="-122"/>
              </a:rPr>
              <a:t>记录的内容</a:t>
            </a:r>
            <a:r>
              <a:rPr lang="zh-CN" altLang="en-US" sz="1100" dirty="0">
                <a:solidFill>
                  <a:schemeClr val="bg1"/>
                </a:solidFill>
                <a:latin typeface="微软雅黑" panose="020B0503020204020204" pitchFamily="34" charset="-122"/>
                <a:ea typeface="微软雅黑" panose="020B0503020204020204" pitchFamily="34" charset="-122"/>
              </a:rPr>
              <a:t>，修改左右端</a:t>
            </a:r>
            <a:endParaRPr lang="zh-CN" altLang="en-US" sz="1100" dirty="0"/>
          </a:p>
        </p:txBody>
      </p:sp>
      <p:sp>
        <p:nvSpPr>
          <p:cNvPr id="6" name="矩形 5">
            <a:extLst>
              <a:ext uri="{FF2B5EF4-FFF2-40B4-BE49-F238E27FC236}">
                <a16:creationId xmlns:a16="http://schemas.microsoft.com/office/drawing/2014/main" id="{2396F9A1-FA61-4BDD-AACC-3BB5D8A6347F}"/>
              </a:ext>
            </a:extLst>
          </p:cNvPr>
          <p:cNvSpPr/>
          <p:nvPr/>
        </p:nvSpPr>
        <p:spPr>
          <a:xfrm>
            <a:off x="366825" y="2125493"/>
            <a:ext cx="5927651" cy="1183466"/>
          </a:xfrm>
          <a:prstGeom prst="rect">
            <a:avLst/>
          </a:prstGeom>
        </p:spPr>
        <p:txBody>
          <a:bodyPr wrap="square">
            <a:spAutoFit/>
          </a:bodyPr>
          <a:lstStyle/>
          <a:p>
            <a:r>
              <a:rPr lang="en-US" altLang="zh-CN" sz="1013" dirty="0">
                <a:solidFill>
                  <a:srgbClr val="D4D4D4"/>
                </a:solidFill>
                <a:latin typeface="Consolas" panose="020B0609020204030204" pitchFamily="49" charset="0"/>
              </a:rPr>
              <a:t>        </a:t>
            </a:r>
            <a:r>
              <a:rPr lang="en-US" altLang="zh-CN" sz="1013" dirty="0">
                <a:solidFill>
                  <a:srgbClr val="C586C0"/>
                </a:solidFill>
                <a:latin typeface="Consolas" panose="020B0609020204030204" pitchFamily="49" charset="0"/>
              </a:rPr>
              <a:t>if</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q</a:t>
            </a:r>
            <a:r>
              <a:rPr lang="en-US" altLang="zh-CN" sz="1013" dirty="0">
                <a:solidFill>
                  <a:srgbClr val="D4D4D4"/>
                </a:solidFill>
                <a:latin typeface="Consolas" panose="020B0609020204030204" pitchFamily="49" charset="0"/>
              </a:rPr>
              <a:t>[</a:t>
            </a:r>
            <a:r>
              <a:rPr lang="en-US" altLang="zh-CN" sz="1013" dirty="0" err="1">
                <a:solidFill>
                  <a:srgbClr val="D4D4D4"/>
                </a:solidFill>
                <a:latin typeface="Consolas" panose="020B0609020204030204" pitchFamily="49" charset="0"/>
              </a:rPr>
              <a:t>i</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l</a:t>
            </a:r>
            <a:r>
              <a:rPr lang="en-US" altLang="zh-CN" sz="1013" dirty="0">
                <a:solidFill>
                  <a:srgbClr val="D4D4D4"/>
                </a:solidFill>
                <a:latin typeface="Consolas" panose="020B0609020204030204" pitchFamily="49" charset="0"/>
              </a:rPr>
              <a:t>/block_size+</a:t>
            </a:r>
            <a:r>
              <a:rPr lang="en-US" altLang="zh-CN" sz="1013" dirty="0">
                <a:solidFill>
                  <a:srgbClr val="B5CEA8"/>
                </a:solidFill>
                <a:latin typeface="Consolas" panose="020B0609020204030204" pitchFamily="49" charset="0"/>
              </a:rPr>
              <a:t>1</a:t>
            </a:r>
            <a:r>
              <a:rPr lang="en-US" altLang="zh-CN" sz="1013" dirty="0">
                <a:solidFill>
                  <a:srgbClr val="D4D4D4"/>
                </a:solidFill>
                <a:latin typeface="Consolas" panose="020B0609020204030204" pitchFamily="49" charset="0"/>
              </a:rPr>
              <a:t>)*</a:t>
            </a:r>
            <a:r>
              <a:rPr lang="en-US" altLang="zh-CN" sz="1013" dirty="0" err="1">
                <a:solidFill>
                  <a:srgbClr val="D4D4D4"/>
                </a:solidFill>
                <a:latin typeface="Consolas" panose="020B0609020204030204" pitchFamily="49" charset="0"/>
              </a:rPr>
              <a:t>block_size</a:t>
            </a:r>
            <a:r>
              <a:rPr lang="en-US" altLang="zh-CN" sz="1013" dirty="0">
                <a:solidFill>
                  <a:srgbClr val="D4D4D4"/>
                </a:solidFill>
                <a:latin typeface="Consolas" panose="020B0609020204030204" pitchFamily="49" charset="0"/>
              </a:rPr>
              <a:t>!=l)</a:t>
            </a:r>
            <a:r>
              <a:rPr lang="en-US" altLang="zh-CN" sz="1013" dirty="0">
                <a:solidFill>
                  <a:srgbClr val="6A9955"/>
                </a:solidFill>
                <a:latin typeface="Consolas" panose="020B0609020204030204" pitchFamily="49" charset="0"/>
              </a:rPr>
              <a:t> // l goes into another block</a:t>
            </a:r>
            <a:endParaRPr lang="en-US" altLang="zh-CN" sz="1013" dirty="0">
              <a:solidFill>
                <a:srgbClr val="D4D4D4"/>
              </a:solidFill>
              <a:latin typeface="Consolas" panose="020B0609020204030204" pitchFamily="49" charset="0"/>
            </a:endParaRPr>
          </a:p>
          <a:p>
            <a:r>
              <a:rPr lang="en-US" altLang="zh-CN" sz="1013" dirty="0">
                <a:solidFill>
                  <a:srgbClr val="D4D4D4"/>
                </a:solidFill>
                <a:latin typeface="Consolas" panose="020B0609020204030204" pitchFamily="49" charset="0"/>
              </a:rPr>
              <a:t>        {</a:t>
            </a:r>
          </a:p>
          <a:p>
            <a:r>
              <a:rPr lang="en-US" altLang="zh-CN" sz="1013" dirty="0">
                <a:solidFill>
                  <a:srgbClr val="D4D4D4"/>
                </a:solidFill>
                <a:latin typeface="Consolas" panose="020B0609020204030204" pitchFamily="49" charset="0"/>
              </a:rPr>
              <a:t>            mx=</a:t>
            </a:r>
            <a:r>
              <a:rPr lang="en-US" altLang="zh-CN" sz="1013" dirty="0">
                <a:solidFill>
                  <a:srgbClr val="B5CEA8"/>
                </a:solidFill>
                <a:latin typeface="Consolas" panose="020B0609020204030204" pitchFamily="49" charset="0"/>
              </a:rPr>
              <a:t>0</a:t>
            </a:r>
            <a:r>
              <a:rPr lang="en-US" altLang="zh-CN" sz="1013" dirty="0">
                <a:solidFill>
                  <a:srgbClr val="D4D4D4"/>
                </a:solidFill>
                <a:latin typeface="Consolas" panose="020B0609020204030204" pitchFamily="49" charset="0"/>
              </a:rPr>
              <a:t>;</a:t>
            </a:r>
          </a:p>
          <a:p>
            <a:r>
              <a:rPr lang="en-US" altLang="zh-CN" sz="1013" dirty="0">
                <a:solidFill>
                  <a:srgbClr val="D4D4D4"/>
                </a:solidFill>
                <a:latin typeface="Consolas" panose="020B0609020204030204" pitchFamily="49" charset="0"/>
              </a:rPr>
              <a:t>            </a:t>
            </a:r>
            <a:r>
              <a:rPr lang="en-US" altLang="zh-CN" sz="1013" dirty="0">
                <a:solidFill>
                  <a:srgbClr val="C586C0"/>
                </a:solidFill>
                <a:latin typeface="Consolas" panose="020B0609020204030204" pitchFamily="49" charset="0"/>
              </a:rPr>
              <a:t>while</a:t>
            </a:r>
            <a:r>
              <a:rPr lang="en-US" altLang="zh-CN" sz="1013" dirty="0">
                <a:solidFill>
                  <a:srgbClr val="D4D4D4"/>
                </a:solidFill>
                <a:latin typeface="Consolas" panose="020B0609020204030204" pitchFamily="49" charset="0"/>
              </a:rPr>
              <a:t>(r&gt;=l)</a:t>
            </a:r>
            <a:r>
              <a:rPr lang="en-US" altLang="zh-CN" sz="1013" dirty="0" err="1">
                <a:solidFill>
                  <a:srgbClr val="9CDCFE"/>
                </a:solidFill>
                <a:latin typeface="Consolas" panose="020B0609020204030204" pitchFamily="49" charset="0"/>
              </a:rPr>
              <a:t>cnt</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color</a:t>
            </a:r>
            <a:r>
              <a:rPr lang="en-US" altLang="zh-CN" sz="1013" dirty="0">
                <a:solidFill>
                  <a:srgbClr val="D4D4D4"/>
                </a:solidFill>
                <a:latin typeface="Consolas" panose="020B0609020204030204" pitchFamily="49" charset="0"/>
              </a:rPr>
              <a:t>[r]]=</a:t>
            </a:r>
            <a:r>
              <a:rPr lang="en-US" altLang="zh-CN" sz="1013" dirty="0">
                <a:solidFill>
                  <a:srgbClr val="B5CEA8"/>
                </a:solidFill>
                <a:latin typeface="Consolas" panose="020B0609020204030204" pitchFamily="49" charset="0"/>
              </a:rPr>
              <a:t>0</a:t>
            </a:r>
            <a:r>
              <a:rPr lang="en-US" altLang="zh-CN" sz="1013" dirty="0">
                <a:solidFill>
                  <a:srgbClr val="D4D4D4"/>
                </a:solidFill>
                <a:latin typeface="Consolas" panose="020B0609020204030204" pitchFamily="49" charset="0"/>
              </a:rPr>
              <a:t>,r--;</a:t>
            </a:r>
            <a:r>
              <a:rPr lang="en-US" altLang="zh-CN" sz="1013" dirty="0">
                <a:solidFill>
                  <a:srgbClr val="6A9955"/>
                </a:solidFill>
                <a:latin typeface="Consolas" panose="020B0609020204030204" pitchFamily="49" charset="0"/>
              </a:rPr>
              <a:t> // reset</a:t>
            </a:r>
            <a:endParaRPr lang="en-US" altLang="zh-CN" sz="1013" dirty="0">
              <a:solidFill>
                <a:srgbClr val="D4D4D4"/>
              </a:solidFill>
              <a:latin typeface="Consolas" panose="020B0609020204030204" pitchFamily="49" charset="0"/>
            </a:endParaRPr>
          </a:p>
          <a:p>
            <a:r>
              <a:rPr lang="en-US" altLang="zh-CN" sz="1013" dirty="0">
                <a:solidFill>
                  <a:srgbClr val="D4D4D4"/>
                </a:solidFill>
                <a:latin typeface="Consolas" panose="020B0609020204030204" pitchFamily="49" charset="0"/>
              </a:rPr>
              <a:t>            l=(</a:t>
            </a:r>
            <a:r>
              <a:rPr lang="en-US" altLang="zh-CN" sz="1013" dirty="0">
                <a:solidFill>
                  <a:srgbClr val="9CDCFE"/>
                </a:solidFill>
                <a:latin typeface="Consolas" panose="020B0609020204030204" pitchFamily="49" charset="0"/>
              </a:rPr>
              <a:t>q</a:t>
            </a:r>
            <a:r>
              <a:rPr lang="en-US" altLang="zh-CN" sz="1013" dirty="0">
                <a:solidFill>
                  <a:srgbClr val="D4D4D4"/>
                </a:solidFill>
                <a:latin typeface="Consolas" panose="020B0609020204030204" pitchFamily="49" charset="0"/>
              </a:rPr>
              <a:t>[</a:t>
            </a:r>
            <a:r>
              <a:rPr lang="en-US" altLang="zh-CN" sz="1013" dirty="0" err="1">
                <a:solidFill>
                  <a:srgbClr val="D4D4D4"/>
                </a:solidFill>
                <a:latin typeface="Consolas" panose="020B0609020204030204" pitchFamily="49" charset="0"/>
              </a:rPr>
              <a:t>i</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l</a:t>
            </a:r>
            <a:r>
              <a:rPr lang="en-US" altLang="zh-CN" sz="1013" dirty="0">
                <a:solidFill>
                  <a:srgbClr val="D4D4D4"/>
                </a:solidFill>
                <a:latin typeface="Consolas" panose="020B0609020204030204" pitchFamily="49" charset="0"/>
              </a:rPr>
              <a:t>/block_size+</a:t>
            </a:r>
            <a:r>
              <a:rPr lang="en-US" altLang="zh-CN" sz="1013" dirty="0">
                <a:solidFill>
                  <a:srgbClr val="B5CEA8"/>
                </a:solidFill>
                <a:latin typeface="Consolas" panose="020B0609020204030204" pitchFamily="49" charset="0"/>
              </a:rPr>
              <a:t>1</a:t>
            </a:r>
            <a:r>
              <a:rPr lang="en-US" altLang="zh-CN" sz="1013" dirty="0">
                <a:solidFill>
                  <a:srgbClr val="D4D4D4"/>
                </a:solidFill>
                <a:latin typeface="Consolas" panose="020B0609020204030204" pitchFamily="49" charset="0"/>
              </a:rPr>
              <a:t>)*</a:t>
            </a:r>
            <a:r>
              <a:rPr lang="en-US" altLang="zh-CN" sz="1013" dirty="0" err="1">
                <a:solidFill>
                  <a:srgbClr val="D4D4D4"/>
                </a:solidFill>
                <a:latin typeface="Consolas" panose="020B0609020204030204" pitchFamily="49" charset="0"/>
              </a:rPr>
              <a:t>block_size</a:t>
            </a:r>
            <a:r>
              <a:rPr lang="en-US" altLang="zh-CN" sz="1013" dirty="0">
                <a:solidFill>
                  <a:srgbClr val="D4D4D4"/>
                </a:solidFill>
                <a:latin typeface="Consolas" panose="020B0609020204030204" pitchFamily="49" charset="0"/>
              </a:rPr>
              <a:t>;</a:t>
            </a:r>
          </a:p>
          <a:p>
            <a:r>
              <a:rPr lang="en-US" altLang="zh-CN" sz="1013" dirty="0">
                <a:solidFill>
                  <a:srgbClr val="D4D4D4"/>
                </a:solidFill>
                <a:latin typeface="Consolas" panose="020B0609020204030204" pitchFamily="49" charset="0"/>
              </a:rPr>
              <a:t>            r=l-</a:t>
            </a:r>
            <a:r>
              <a:rPr lang="en-US" altLang="zh-CN" sz="1013" dirty="0">
                <a:solidFill>
                  <a:srgbClr val="B5CEA8"/>
                </a:solidFill>
                <a:latin typeface="Consolas" panose="020B0609020204030204" pitchFamily="49" charset="0"/>
              </a:rPr>
              <a:t>1</a:t>
            </a:r>
            <a:r>
              <a:rPr lang="en-US" altLang="zh-CN" sz="1013" dirty="0">
                <a:solidFill>
                  <a:srgbClr val="D4D4D4"/>
                </a:solidFill>
                <a:latin typeface="Consolas" panose="020B0609020204030204" pitchFamily="49" charset="0"/>
              </a:rPr>
              <a:t>;</a:t>
            </a:r>
          </a:p>
          <a:p>
            <a:r>
              <a:rPr lang="en-US" altLang="zh-CN" sz="1013" dirty="0">
                <a:solidFill>
                  <a:srgbClr val="D4D4D4"/>
                </a:solidFill>
                <a:latin typeface="Consolas" panose="020B0609020204030204" pitchFamily="49" charset="0"/>
              </a:rPr>
              <a:t>        }</a:t>
            </a:r>
          </a:p>
        </p:txBody>
      </p:sp>
      <p:pic>
        <p:nvPicPr>
          <p:cNvPr id="5" name="图片 4">
            <a:extLst>
              <a:ext uri="{FF2B5EF4-FFF2-40B4-BE49-F238E27FC236}">
                <a16:creationId xmlns:a16="http://schemas.microsoft.com/office/drawing/2014/main" id="{7EA56BFA-7B79-4D92-89CC-9C1E71EE52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5122431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793FA86-695D-4FFB-887B-4C4EF0F2778C}"/>
              </a:ext>
            </a:extLst>
          </p:cNvPr>
          <p:cNvSpPr txBox="1"/>
          <p:nvPr/>
        </p:nvSpPr>
        <p:spPr>
          <a:xfrm>
            <a:off x="318977" y="620344"/>
            <a:ext cx="3657601" cy="323165"/>
          </a:xfrm>
          <a:prstGeom prst="rect">
            <a:avLst/>
          </a:prstGeom>
          <a:noFill/>
        </p:spPr>
        <p:txBody>
          <a:bodyPr wrap="square" rtlCol="0">
            <a:spAutoFit/>
          </a:bodyPr>
          <a:lstStyle/>
          <a:p>
            <a:r>
              <a:rPr lang="en-US" altLang="zh-CN" sz="1500" b="1" dirty="0">
                <a:solidFill>
                  <a:schemeClr val="bg1"/>
                </a:solidFill>
                <a:latin typeface="微软雅黑" panose="020B0503020204020204" pitchFamily="34" charset="-122"/>
                <a:ea typeface="微软雅黑" panose="020B0503020204020204" pitchFamily="34" charset="-122"/>
              </a:rPr>
              <a:t>AT1219 </a:t>
            </a:r>
            <a:r>
              <a:rPr lang="zh-CN" altLang="en-US" sz="1500" b="1" dirty="0">
                <a:solidFill>
                  <a:schemeClr val="bg1"/>
                </a:solidFill>
                <a:latin typeface="微软雅黑" panose="020B0503020204020204" pitchFamily="34" charset="-122"/>
                <a:ea typeface="微软雅黑" panose="020B0503020204020204" pitchFamily="34" charset="-122"/>
              </a:rPr>
              <a:t>歴史</a:t>
            </a:r>
            <a:r>
              <a:rPr lang="ja-JP" altLang="en-US" sz="1500" b="1" dirty="0">
                <a:solidFill>
                  <a:schemeClr val="bg1"/>
                </a:solidFill>
                <a:latin typeface="微软雅黑" panose="020B0503020204020204" pitchFamily="34" charset="-122"/>
                <a:ea typeface="微软雅黑" panose="020B0503020204020204" pitchFamily="34" charset="-122"/>
              </a:rPr>
              <a:t>の</a:t>
            </a:r>
            <a:r>
              <a:rPr lang="zh-CN" altLang="en-US" sz="1500" b="1" dirty="0">
                <a:solidFill>
                  <a:schemeClr val="bg1"/>
                </a:solidFill>
                <a:latin typeface="微软雅黑" panose="020B0503020204020204" pitchFamily="34" charset="-122"/>
                <a:ea typeface="微软雅黑" panose="020B0503020204020204" pitchFamily="34" charset="-122"/>
              </a:rPr>
              <a:t>研究</a:t>
            </a:r>
          </a:p>
        </p:txBody>
      </p:sp>
      <p:sp>
        <p:nvSpPr>
          <p:cNvPr id="3" name="矩形 2">
            <a:extLst>
              <a:ext uri="{FF2B5EF4-FFF2-40B4-BE49-F238E27FC236}">
                <a16:creationId xmlns:a16="http://schemas.microsoft.com/office/drawing/2014/main" id="{2DAE649E-85B2-406B-A618-10800BF50569}"/>
              </a:ext>
            </a:extLst>
          </p:cNvPr>
          <p:cNvSpPr/>
          <p:nvPr/>
        </p:nvSpPr>
        <p:spPr>
          <a:xfrm>
            <a:off x="482011" y="1158666"/>
            <a:ext cx="5233877" cy="248209"/>
          </a:xfrm>
          <a:prstGeom prst="rect">
            <a:avLst/>
          </a:prstGeom>
        </p:spPr>
        <p:txBody>
          <a:bodyPr wrap="square">
            <a:spAutoFit/>
          </a:bodyPr>
          <a:lstStyle/>
          <a:p>
            <a:r>
              <a:rPr lang="zh-CN" altLang="en-US" sz="1013" dirty="0">
                <a:solidFill>
                  <a:schemeClr val="bg1"/>
                </a:solidFill>
              </a:rPr>
              <a:t>移动右端，更新永久信息</a:t>
            </a:r>
          </a:p>
        </p:txBody>
      </p:sp>
      <p:sp>
        <p:nvSpPr>
          <p:cNvPr id="6" name="矩形 5">
            <a:extLst>
              <a:ext uri="{FF2B5EF4-FFF2-40B4-BE49-F238E27FC236}">
                <a16:creationId xmlns:a16="http://schemas.microsoft.com/office/drawing/2014/main" id="{2396F9A1-FA61-4BDD-AACC-3BB5D8A6347F}"/>
              </a:ext>
            </a:extLst>
          </p:cNvPr>
          <p:cNvSpPr/>
          <p:nvPr/>
        </p:nvSpPr>
        <p:spPr>
          <a:xfrm>
            <a:off x="-94811" y="1354723"/>
            <a:ext cx="5927651" cy="1027589"/>
          </a:xfrm>
          <a:prstGeom prst="rect">
            <a:avLst/>
          </a:prstGeom>
        </p:spPr>
        <p:txBody>
          <a:bodyPr wrap="square">
            <a:spAutoFit/>
          </a:bodyPr>
          <a:lstStyle/>
          <a:p>
            <a:r>
              <a:rPr lang="pt-BR" altLang="zh-CN" sz="1013" dirty="0">
                <a:solidFill>
                  <a:srgbClr val="C586C0"/>
                </a:solidFill>
                <a:latin typeface="Consolas" panose="020B0609020204030204" pitchFamily="49" charset="0"/>
              </a:rPr>
              <a:t>	  while</a:t>
            </a:r>
            <a:r>
              <a:rPr lang="pt-BR" altLang="zh-CN" sz="1013" dirty="0">
                <a:solidFill>
                  <a:srgbClr val="D4D4D4"/>
                </a:solidFill>
                <a:latin typeface="Consolas" panose="020B0609020204030204" pitchFamily="49" charset="0"/>
              </a:rPr>
              <a:t>(r&lt;</a:t>
            </a:r>
            <a:r>
              <a:rPr lang="pt-BR" altLang="zh-CN" sz="1013" dirty="0">
                <a:solidFill>
                  <a:srgbClr val="9CDCFE"/>
                </a:solidFill>
                <a:latin typeface="Consolas" panose="020B0609020204030204" pitchFamily="49" charset="0"/>
              </a:rPr>
              <a:t>q</a:t>
            </a:r>
            <a:r>
              <a:rPr lang="pt-BR" altLang="zh-CN" sz="1013" dirty="0">
                <a:solidFill>
                  <a:srgbClr val="D4D4D4"/>
                </a:solidFill>
                <a:latin typeface="Consolas" panose="020B0609020204030204" pitchFamily="49" charset="0"/>
              </a:rPr>
              <a:t>[i].</a:t>
            </a:r>
            <a:r>
              <a:rPr lang="pt-BR" altLang="zh-CN" sz="1013" dirty="0">
                <a:solidFill>
                  <a:srgbClr val="9CDCFE"/>
                </a:solidFill>
                <a:latin typeface="Consolas" panose="020B0609020204030204" pitchFamily="49" charset="0"/>
              </a:rPr>
              <a:t>r</a:t>
            </a:r>
            <a:r>
              <a:rPr lang="pt-BR" altLang="zh-CN" sz="1013" dirty="0">
                <a:solidFill>
                  <a:srgbClr val="D4D4D4"/>
                </a:solidFill>
                <a:latin typeface="Consolas" panose="020B0609020204030204" pitchFamily="49" charset="0"/>
              </a:rPr>
              <a:t>)</a:t>
            </a:r>
          </a:p>
          <a:p>
            <a:r>
              <a:rPr lang="pt-BR" altLang="zh-CN" sz="1013" dirty="0">
                <a:solidFill>
                  <a:srgbClr val="D4D4D4"/>
                </a:solidFill>
                <a:latin typeface="Consolas" panose="020B0609020204030204" pitchFamily="49" charset="0"/>
              </a:rPr>
              <a:t>        {</a:t>
            </a:r>
          </a:p>
          <a:p>
            <a:r>
              <a:rPr lang="pt-BR" altLang="zh-CN" sz="1013" dirty="0">
                <a:solidFill>
                  <a:srgbClr val="D4D4D4"/>
                </a:solidFill>
                <a:latin typeface="Consolas" panose="020B0609020204030204" pitchFamily="49" charset="0"/>
              </a:rPr>
              <a:t>            ++r;</a:t>
            </a:r>
          </a:p>
          <a:p>
            <a:r>
              <a:rPr lang="pt-BR" altLang="zh-CN" sz="1013" dirty="0">
                <a:solidFill>
                  <a:srgbClr val="D4D4D4"/>
                </a:solidFill>
                <a:latin typeface="Consolas" panose="020B0609020204030204" pitchFamily="49" charset="0"/>
              </a:rPr>
              <a:t>            </a:t>
            </a:r>
            <a:r>
              <a:rPr lang="pt-BR" altLang="zh-CN" sz="1013" dirty="0">
                <a:solidFill>
                  <a:srgbClr val="9CDCFE"/>
                </a:solidFill>
                <a:latin typeface="Consolas" panose="020B0609020204030204" pitchFamily="49" charset="0"/>
              </a:rPr>
              <a:t>cnt</a:t>
            </a:r>
            <a:r>
              <a:rPr lang="pt-BR" altLang="zh-CN" sz="1013" dirty="0">
                <a:solidFill>
                  <a:srgbClr val="D4D4D4"/>
                </a:solidFill>
                <a:latin typeface="Consolas" panose="020B0609020204030204" pitchFamily="49" charset="0"/>
              </a:rPr>
              <a:t>[</a:t>
            </a:r>
            <a:r>
              <a:rPr lang="pt-BR" altLang="zh-CN" sz="1013" dirty="0">
                <a:solidFill>
                  <a:srgbClr val="9CDCFE"/>
                </a:solidFill>
                <a:latin typeface="Consolas" panose="020B0609020204030204" pitchFamily="49" charset="0"/>
              </a:rPr>
              <a:t>color</a:t>
            </a:r>
            <a:r>
              <a:rPr lang="pt-BR" altLang="zh-CN" sz="1013" dirty="0">
                <a:solidFill>
                  <a:srgbClr val="D4D4D4"/>
                </a:solidFill>
                <a:latin typeface="Consolas" panose="020B0609020204030204" pitchFamily="49" charset="0"/>
              </a:rPr>
              <a:t>[r]]++;</a:t>
            </a:r>
          </a:p>
          <a:p>
            <a:r>
              <a:rPr lang="pt-BR" altLang="zh-CN" sz="1013" dirty="0">
                <a:solidFill>
                  <a:srgbClr val="D4D4D4"/>
                </a:solidFill>
                <a:latin typeface="Consolas" panose="020B0609020204030204" pitchFamily="49" charset="0"/>
              </a:rPr>
              <a:t>            mx=</a:t>
            </a:r>
            <a:r>
              <a:rPr lang="pt-BR" altLang="zh-CN" sz="1013" dirty="0">
                <a:solidFill>
                  <a:srgbClr val="DCDCAA"/>
                </a:solidFill>
                <a:latin typeface="Consolas" panose="020B0609020204030204" pitchFamily="49" charset="0"/>
              </a:rPr>
              <a:t>max</a:t>
            </a:r>
            <a:r>
              <a:rPr lang="pt-BR" altLang="zh-CN" sz="1013" dirty="0">
                <a:solidFill>
                  <a:srgbClr val="D4D4D4"/>
                </a:solidFill>
                <a:latin typeface="Consolas" panose="020B0609020204030204" pitchFamily="49" charset="0"/>
              </a:rPr>
              <a:t>(mx,</a:t>
            </a:r>
            <a:r>
              <a:rPr lang="pt-BR" altLang="zh-CN" sz="1013" dirty="0">
                <a:solidFill>
                  <a:srgbClr val="9CDCFE"/>
                </a:solidFill>
                <a:latin typeface="Consolas" panose="020B0609020204030204" pitchFamily="49" charset="0"/>
              </a:rPr>
              <a:t>cnt</a:t>
            </a:r>
            <a:r>
              <a:rPr lang="pt-BR" altLang="zh-CN" sz="1013" dirty="0">
                <a:solidFill>
                  <a:srgbClr val="D4D4D4"/>
                </a:solidFill>
                <a:latin typeface="Consolas" panose="020B0609020204030204" pitchFamily="49" charset="0"/>
              </a:rPr>
              <a:t>[</a:t>
            </a:r>
            <a:r>
              <a:rPr lang="pt-BR" altLang="zh-CN" sz="1013" dirty="0">
                <a:solidFill>
                  <a:srgbClr val="9CDCFE"/>
                </a:solidFill>
                <a:latin typeface="Consolas" panose="020B0609020204030204" pitchFamily="49" charset="0"/>
              </a:rPr>
              <a:t>color</a:t>
            </a:r>
            <a:r>
              <a:rPr lang="pt-BR" altLang="zh-CN" sz="1013" dirty="0">
                <a:solidFill>
                  <a:srgbClr val="D4D4D4"/>
                </a:solidFill>
                <a:latin typeface="Consolas" panose="020B0609020204030204" pitchFamily="49" charset="0"/>
              </a:rPr>
              <a:t>[r]]*</a:t>
            </a:r>
            <a:r>
              <a:rPr lang="pt-BR" altLang="zh-CN" sz="1013" dirty="0">
                <a:solidFill>
                  <a:srgbClr val="9CDCFE"/>
                </a:solidFill>
                <a:latin typeface="Consolas" panose="020B0609020204030204" pitchFamily="49" charset="0"/>
              </a:rPr>
              <a:t>val</a:t>
            </a:r>
            <a:r>
              <a:rPr lang="pt-BR" altLang="zh-CN" sz="1013" dirty="0">
                <a:solidFill>
                  <a:srgbClr val="D4D4D4"/>
                </a:solidFill>
                <a:latin typeface="Consolas" panose="020B0609020204030204" pitchFamily="49" charset="0"/>
              </a:rPr>
              <a:t>[r]);</a:t>
            </a:r>
          </a:p>
          <a:p>
            <a:r>
              <a:rPr lang="pt-BR" altLang="zh-CN" sz="1013" dirty="0">
                <a:solidFill>
                  <a:srgbClr val="D4D4D4"/>
                </a:solidFill>
                <a:latin typeface="Consolas" panose="020B0609020204030204" pitchFamily="49" charset="0"/>
              </a:rPr>
              <a:t>        }</a:t>
            </a:r>
          </a:p>
        </p:txBody>
      </p:sp>
      <p:sp>
        <p:nvSpPr>
          <p:cNvPr id="5" name="矩形 4">
            <a:extLst>
              <a:ext uri="{FF2B5EF4-FFF2-40B4-BE49-F238E27FC236}">
                <a16:creationId xmlns:a16="http://schemas.microsoft.com/office/drawing/2014/main" id="{B8983166-AC7F-4125-A015-B5633817E1D0}"/>
              </a:ext>
            </a:extLst>
          </p:cNvPr>
          <p:cNvSpPr/>
          <p:nvPr/>
        </p:nvSpPr>
        <p:spPr>
          <a:xfrm>
            <a:off x="482011" y="2715704"/>
            <a:ext cx="6220046" cy="248209"/>
          </a:xfrm>
          <a:prstGeom prst="rect">
            <a:avLst/>
          </a:prstGeom>
        </p:spPr>
        <p:txBody>
          <a:bodyPr wrap="square">
            <a:spAutoFit/>
          </a:bodyPr>
          <a:lstStyle/>
          <a:p>
            <a:r>
              <a:rPr lang="en-US" altLang="zh-CN" sz="1013" dirty="0" err="1">
                <a:solidFill>
                  <a:schemeClr val="bg1"/>
                </a:solidFill>
              </a:rPr>
              <a:t>curmx</a:t>
            </a:r>
            <a:r>
              <a:rPr lang="zh-CN" altLang="en-US" sz="1013" dirty="0">
                <a:solidFill>
                  <a:schemeClr val="bg1"/>
                </a:solidFill>
              </a:rPr>
              <a:t>记录当前答案，初值是右边永久信息对应的最大值</a:t>
            </a:r>
            <a:r>
              <a:rPr lang="en-US" altLang="zh-CN" sz="1013" dirty="0">
                <a:solidFill>
                  <a:schemeClr val="bg1"/>
                </a:solidFill>
              </a:rPr>
              <a:t>mx</a:t>
            </a:r>
            <a:r>
              <a:rPr lang="zh-CN" altLang="en-US" sz="1013" dirty="0">
                <a:solidFill>
                  <a:schemeClr val="bg1"/>
                </a:solidFill>
              </a:rPr>
              <a:t>，我们现在要统计 </a:t>
            </a:r>
            <a:r>
              <a:rPr lang="en-US" altLang="zh-CN" sz="1013" dirty="0">
                <a:solidFill>
                  <a:schemeClr val="bg1"/>
                </a:solidFill>
              </a:rPr>
              <a:t>[q[</a:t>
            </a:r>
            <a:r>
              <a:rPr lang="en-US" altLang="zh-CN" sz="1013" dirty="0" err="1">
                <a:solidFill>
                  <a:schemeClr val="bg1"/>
                </a:solidFill>
              </a:rPr>
              <a:t>i</a:t>
            </a:r>
            <a:r>
              <a:rPr lang="en-US" altLang="zh-CN" sz="1013" dirty="0">
                <a:solidFill>
                  <a:schemeClr val="bg1"/>
                </a:solidFill>
              </a:rPr>
              <a:t>].l, l-1] </a:t>
            </a:r>
            <a:r>
              <a:rPr lang="zh-CN" altLang="en-US" sz="1013" dirty="0">
                <a:solidFill>
                  <a:schemeClr val="bg1"/>
                </a:solidFill>
              </a:rPr>
              <a:t>区间的临时信息</a:t>
            </a:r>
          </a:p>
        </p:txBody>
      </p:sp>
      <p:sp>
        <p:nvSpPr>
          <p:cNvPr id="7" name="矩形 6">
            <a:extLst>
              <a:ext uri="{FF2B5EF4-FFF2-40B4-BE49-F238E27FC236}">
                <a16:creationId xmlns:a16="http://schemas.microsoft.com/office/drawing/2014/main" id="{794C63B9-258B-4B61-92AB-179E6ECDECB3}"/>
              </a:ext>
            </a:extLst>
          </p:cNvPr>
          <p:cNvSpPr/>
          <p:nvPr/>
        </p:nvSpPr>
        <p:spPr>
          <a:xfrm>
            <a:off x="-101009" y="2893124"/>
            <a:ext cx="6959009" cy="1651093"/>
          </a:xfrm>
          <a:prstGeom prst="rect">
            <a:avLst/>
          </a:prstGeom>
        </p:spPr>
        <p:txBody>
          <a:bodyPr wrap="square">
            <a:spAutoFit/>
          </a:bodyPr>
          <a:lstStyle/>
          <a:p>
            <a:r>
              <a:rPr lang="en-US" altLang="zh-CN" sz="1013" dirty="0">
                <a:solidFill>
                  <a:srgbClr val="D4D4D4"/>
                </a:solidFill>
                <a:latin typeface="Consolas" panose="020B0609020204030204" pitchFamily="49" charset="0"/>
              </a:rPr>
              <a:t>        </a:t>
            </a:r>
            <a:r>
              <a:rPr lang="en-US" altLang="zh-CN" sz="1013" dirty="0">
                <a:solidFill>
                  <a:srgbClr val="569CD6"/>
                </a:solidFill>
                <a:latin typeface="Consolas" panose="020B0609020204030204" pitchFamily="49" charset="0"/>
              </a:rPr>
              <a:t>int</a:t>
            </a:r>
            <a:r>
              <a:rPr lang="en-US" altLang="zh-CN" sz="1013" dirty="0">
                <a:solidFill>
                  <a:srgbClr val="D4D4D4"/>
                </a:solidFill>
                <a:latin typeface="Consolas" panose="020B0609020204030204" pitchFamily="49" charset="0"/>
              </a:rPr>
              <a:t> </a:t>
            </a:r>
            <a:r>
              <a:rPr lang="en-US" altLang="zh-CN" sz="1013" dirty="0" err="1">
                <a:solidFill>
                  <a:srgbClr val="D4D4D4"/>
                </a:solidFill>
                <a:latin typeface="Consolas" panose="020B0609020204030204" pitchFamily="49" charset="0"/>
              </a:rPr>
              <a:t>curmx</a:t>
            </a:r>
            <a:r>
              <a:rPr lang="en-US" altLang="zh-CN" sz="1013" dirty="0">
                <a:solidFill>
                  <a:srgbClr val="D4D4D4"/>
                </a:solidFill>
                <a:latin typeface="Consolas" panose="020B0609020204030204" pitchFamily="49" charset="0"/>
              </a:rPr>
              <a:t>=mx;</a:t>
            </a:r>
          </a:p>
          <a:p>
            <a:r>
              <a:rPr lang="en-US" altLang="zh-CN" sz="1013" dirty="0">
                <a:solidFill>
                  <a:srgbClr val="D4D4D4"/>
                </a:solidFill>
                <a:latin typeface="Consolas" panose="020B0609020204030204" pitchFamily="49" charset="0"/>
              </a:rPr>
              <a:t>        </a:t>
            </a:r>
            <a:r>
              <a:rPr lang="en-US" altLang="zh-CN" sz="1013" dirty="0">
                <a:solidFill>
                  <a:srgbClr val="569CD6"/>
                </a:solidFill>
                <a:latin typeface="Consolas" panose="020B0609020204030204" pitchFamily="49" charset="0"/>
              </a:rPr>
              <a:t>rep</a:t>
            </a:r>
            <a:r>
              <a:rPr lang="en-US" altLang="zh-CN" sz="1013" dirty="0">
                <a:solidFill>
                  <a:srgbClr val="D4D4D4"/>
                </a:solidFill>
                <a:latin typeface="Consolas" panose="020B0609020204030204" pitchFamily="49" charset="0"/>
              </a:rPr>
              <a:t>(</a:t>
            </a:r>
            <a:r>
              <a:rPr lang="en-US" altLang="zh-CN" sz="1013" dirty="0" err="1">
                <a:solidFill>
                  <a:srgbClr val="D4D4D4"/>
                </a:solidFill>
                <a:latin typeface="Consolas" panose="020B0609020204030204" pitchFamily="49" charset="0"/>
              </a:rPr>
              <a:t>j,</a:t>
            </a:r>
            <a:r>
              <a:rPr lang="en-US" altLang="zh-CN" sz="1013" dirty="0" err="1">
                <a:solidFill>
                  <a:srgbClr val="9CDCFE"/>
                </a:solidFill>
                <a:latin typeface="Consolas" panose="020B0609020204030204" pitchFamily="49" charset="0"/>
              </a:rPr>
              <a:t>q</a:t>
            </a:r>
            <a:r>
              <a:rPr lang="en-US" altLang="zh-CN" sz="1013" dirty="0">
                <a:solidFill>
                  <a:srgbClr val="D4D4D4"/>
                </a:solidFill>
                <a:latin typeface="Consolas" panose="020B0609020204030204" pitchFamily="49" charset="0"/>
              </a:rPr>
              <a:t>[</a:t>
            </a:r>
            <a:r>
              <a:rPr lang="en-US" altLang="zh-CN" sz="1013" dirty="0" err="1">
                <a:solidFill>
                  <a:srgbClr val="D4D4D4"/>
                </a:solidFill>
                <a:latin typeface="Consolas" panose="020B0609020204030204" pitchFamily="49" charset="0"/>
              </a:rPr>
              <a:t>i</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l</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l</a:t>
            </a:r>
            <a:r>
              <a:rPr lang="en-US" altLang="zh-CN" sz="1013" dirty="0">
                <a:solidFill>
                  <a:srgbClr val="D4D4D4"/>
                </a:solidFill>
                <a:latin typeface="Consolas" panose="020B0609020204030204" pitchFamily="49" charset="0"/>
              </a:rPr>
              <a:t>-</a:t>
            </a:r>
            <a:r>
              <a:rPr lang="en-US" altLang="zh-CN" sz="1013" dirty="0">
                <a:solidFill>
                  <a:srgbClr val="B5CEA8"/>
                </a:solidFill>
                <a:latin typeface="Consolas" panose="020B0609020204030204" pitchFamily="49" charset="0"/>
              </a:rPr>
              <a:t>1</a:t>
            </a:r>
            <a:r>
              <a:rPr lang="en-US" altLang="zh-CN" sz="1013" dirty="0">
                <a:solidFill>
                  <a:srgbClr val="D4D4D4"/>
                </a:solidFill>
                <a:latin typeface="Consolas" panose="020B0609020204030204" pitchFamily="49" charset="0"/>
              </a:rPr>
              <a:t>)</a:t>
            </a:r>
          </a:p>
          <a:p>
            <a:r>
              <a:rPr lang="en-US" altLang="zh-CN" sz="1013" dirty="0">
                <a:solidFill>
                  <a:srgbClr val="D4D4D4"/>
                </a:solidFill>
                <a:latin typeface="Consolas" panose="020B0609020204030204" pitchFamily="49" charset="0"/>
              </a:rPr>
              <a:t>        {</a:t>
            </a:r>
          </a:p>
          <a:p>
            <a:r>
              <a:rPr lang="en-US" altLang="zh-CN" sz="1013" dirty="0">
                <a:solidFill>
                  <a:srgbClr val="D4D4D4"/>
                </a:solidFill>
                <a:latin typeface="Consolas" panose="020B0609020204030204" pitchFamily="49" charset="0"/>
              </a:rPr>
              <a:t>            </a:t>
            </a:r>
            <a:r>
              <a:rPr lang="en-US" altLang="zh-CN" sz="1013" dirty="0" err="1">
                <a:solidFill>
                  <a:srgbClr val="9CDCFE"/>
                </a:solidFill>
                <a:latin typeface="Consolas" panose="020B0609020204030204" pitchFamily="49" charset="0"/>
              </a:rPr>
              <a:t>tmpcnt</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color</a:t>
            </a:r>
            <a:r>
              <a:rPr lang="en-US" altLang="zh-CN" sz="1013" dirty="0">
                <a:solidFill>
                  <a:srgbClr val="D4D4D4"/>
                </a:solidFill>
                <a:latin typeface="Consolas" panose="020B0609020204030204" pitchFamily="49" charset="0"/>
              </a:rPr>
              <a:t>[j]]++;</a:t>
            </a:r>
          </a:p>
          <a:p>
            <a:r>
              <a:rPr lang="en-US" altLang="zh-CN" sz="1013" dirty="0">
                <a:solidFill>
                  <a:srgbClr val="D4D4D4"/>
                </a:solidFill>
                <a:latin typeface="Consolas" panose="020B0609020204030204" pitchFamily="49" charset="0"/>
              </a:rPr>
              <a:t>            </a:t>
            </a:r>
            <a:r>
              <a:rPr lang="en-US" altLang="zh-CN" sz="1013" dirty="0" err="1">
                <a:solidFill>
                  <a:srgbClr val="9CDCFE"/>
                </a:solidFill>
                <a:latin typeface="Consolas" panose="020B0609020204030204" pitchFamily="49" charset="0"/>
              </a:rPr>
              <a:t>curmx</a:t>
            </a:r>
            <a:r>
              <a:rPr lang="en-US" altLang="zh-CN" sz="1013" dirty="0">
                <a:solidFill>
                  <a:srgbClr val="D4D4D4"/>
                </a:solidFill>
                <a:latin typeface="Consolas" panose="020B0609020204030204" pitchFamily="49" charset="0"/>
              </a:rPr>
              <a:t>=</a:t>
            </a:r>
            <a:r>
              <a:rPr lang="en-US" altLang="zh-CN" sz="1013" dirty="0">
                <a:solidFill>
                  <a:srgbClr val="DCDCAA"/>
                </a:solidFill>
                <a:latin typeface="Consolas" panose="020B0609020204030204" pitchFamily="49" charset="0"/>
              </a:rPr>
              <a:t>max</a:t>
            </a:r>
            <a:r>
              <a:rPr lang="en-US" altLang="zh-CN" sz="1013" dirty="0">
                <a:solidFill>
                  <a:srgbClr val="D4D4D4"/>
                </a:solidFill>
                <a:latin typeface="Consolas" panose="020B0609020204030204" pitchFamily="49" charset="0"/>
              </a:rPr>
              <a:t>(</a:t>
            </a:r>
            <a:r>
              <a:rPr lang="en-US" altLang="zh-CN" sz="1013" dirty="0" err="1">
                <a:solidFill>
                  <a:srgbClr val="9CDCFE"/>
                </a:solidFill>
                <a:latin typeface="Consolas" panose="020B0609020204030204" pitchFamily="49" charset="0"/>
              </a:rPr>
              <a:t>curmx</a:t>
            </a:r>
            <a:r>
              <a:rPr lang="en-US" altLang="zh-CN" sz="1013" dirty="0">
                <a:solidFill>
                  <a:srgbClr val="D4D4D4"/>
                </a:solidFill>
                <a:latin typeface="Consolas" panose="020B0609020204030204" pitchFamily="49" charset="0"/>
              </a:rPr>
              <a:t>,(</a:t>
            </a:r>
            <a:r>
              <a:rPr lang="en-US" altLang="zh-CN" sz="1013" dirty="0" err="1">
                <a:solidFill>
                  <a:srgbClr val="9CDCFE"/>
                </a:solidFill>
                <a:latin typeface="Consolas" panose="020B0609020204030204" pitchFamily="49" charset="0"/>
              </a:rPr>
              <a:t>cnt</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color</a:t>
            </a:r>
            <a:r>
              <a:rPr lang="en-US" altLang="zh-CN" sz="1013" dirty="0">
                <a:solidFill>
                  <a:srgbClr val="D4D4D4"/>
                </a:solidFill>
                <a:latin typeface="Consolas" panose="020B0609020204030204" pitchFamily="49" charset="0"/>
              </a:rPr>
              <a:t>[j]]+</a:t>
            </a:r>
            <a:r>
              <a:rPr lang="en-US" altLang="zh-CN" sz="1013" dirty="0" err="1">
                <a:solidFill>
                  <a:srgbClr val="9CDCFE"/>
                </a:solidFill>
                <a:latin typeface="Consolas" panose="020B0609020204030204" pitchFamily="49" charset="0"/>
              </a:rPr>
              <a:t>tmpcnt</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color</a:t>
            </a:r>
            <a:r>
              <a:rPr lang="en-US" altLang="zh-CN" sz="1013" dirty="0">
                <a:solidFill>
                  <a:srgbClr val="D4D4D4"/>
                </a:solidFill>
                <a:latin typeface="Consolas" panose="020B0609020204030204" pitchFamily="49" charset="0"/>
              </a:rPr>
              <a:t>[j]])*</a:t>
            </a:r>
            <a:r>
              <a:rPr lang="en-US" altLang="zh-CN" sz="1013" dirty="0" err="1">
                <a:solidFill>
                  <a:srgbClr val="9CDCFE"/>
                </a:solidFill>
                <a:latin typeface="Consolas" panose="020B0609020204030204" pitchFamily="49" charset="0"/>
              </a:rPr>
              <a:t>val</a:t>
            </a:r>
            <a:r>
              <a:rPr lang="en-US" altLang="zh-CN" sz="1013" dirty="0">
                <a:solidFill>
                  <a:srgbClr val="D4D4D4"/>
                </a:solidFill>
                <a:latin typeface="Consolas" panose="020B0609020204030204" pitchFamily="49" charset="0"/>
              </a:rPr>
              <a:t>[j]);  //</a:t>
            </a:r>
            <a:r>
              <a:rPr lang="zh-CN" altLang="en-US" sz="1013" dirty="0">
                <a:solidFill>
                  <a:srgbClr val="D4D4D4"/>
                </a:solidFill>
                <a:latin typeface="Consolas" panose="020B0609020204030204" pitchFamily="49" charset="0"/>
              </a:rPr>
              <a:t> 这里就体现了信息的合并</a:t>
            </a:r>
            <a:endParaRPr lang="en-US" altLang="zh-CN" sz="1013" dirty="0">
              <a:solidFill>
                <a:srgbClr val="D4D4D4"/>
              </a:solidFill>
              <a:latin typeface="Consolas" panose="020B0609020204030204" pitchFamily="49" charset="0"/>
            </a:endParaRPr>
          </a:p>
          <a:p>
            <a:r>
              <a:rPr lang="en-US" altLang="zh-CN" sz="1013" dirty="0">
                <a:solidFill>
                  <a:srgbClr val="D4D4D4"/>
                </a:solidFill>
                <a:latin typeface="Consolas" panose="020B0609020204030204" pitchFamily="49" charset="0"/>
              </a:rPr>
              <a:t>        }</a:t>
            </a:r>
          </a:p>
          <a:p>
            <a:r>
              <a:rPr lang="en-US" altLang="zh-CN" sz="1013" dirty="0">
                <a:solidFill>
                  <a:srgbClr val="D4D4D4"/>
                </a:solidFill>
                <a:latin typeface="Consolas" panose="020B0609020204030204" pitchFamily="49" charset="0"/>
              </a:rPr>
              <a:t>        </a:t>
            </a:r>
            <a:r>
              <a:rPr lang="en-US" altLang="zh-CN" sz="1013" dirty="0">
                <a:solidFill>
                  <a:srgbClr val="569CD6"/>
                </a:solidFill>
                <a:latin typeface="Consolas" panose="020B0609020204030204" pitchFamily="49" charset="0"/>
              </a:rPr>
              <a:t>rep</a:t>
            </a:r>
            <a:r>
              <a:rPr lang="en-US" altLang="zh-CN" sz="1013" dirty="0">
                <a:solidFill>
                  <a:srgbClr val="D4D4D4"/>
                </a:solidFill>
                <a:latin typeface="Consolas" panose="020B0609020204030204" pitchFamily="49" charset="0"/>
              </a:rPr>
              <a:t>(</a:t>
            </a:r>
            <a:r>
              <a:rPr lang="en-US" altLang="zh-CN" sz="1013" dirty="0" err="1">
                <a:solidFill>
                  <a:srgbClr val="D4D4D4"/>
                </a:solidFill>
                <a:latin typeface="Consolas" panose="020B0609020204030204" pitchFamily="49" charset="0"/>
              </a:rPr>
              <a:t>j,</a:t>
            </a:r>
            <a:r>
              <a:rPr lang="en-US" altLang="zh-CN" sz="1013" dirty="0" err="1">
                <a:solidFill>
                  <a:srgbClr val="9CDCFE"/>
                </a:solidFill>
                <a:latin typeface="Consolas" panose="020B0609020204030204" pitchFamily="49" charset="0"/>
              </a:rPr>
              <a:t>q</a:t>
            </a:r>
            <a:r>
              <a:rPr lang="en-US" altLang="zh-CN" sz="1013" dirty="0">
                <a:solidFill>
                  <a:srgbClr val="D4D4D4"/>
                </a:solidFill>
                <a:latin typeface="Consolas" panose="020B0609020204030204" pitchFamily="49" charset="0"/>
              </a:rPr>
              <a:t>[</a:t>
            </a:r>
            <a:r>
              <a:rPr lang="en-US" altLang="zh-CN" sz="1013" dirty="0" err="1">
                <a:solidFill>
                  <a:srgbClr val="D4D4D4"/>
                </a:solidFill>
                <a:latin typeface="Consolas" panose="020B0609020204030204" pitchFamily="49" charset="0"/>
              </a:rPr>
              <a:t>i</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l</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l</a:t>
            </a:r>
            <a:r>
              <a:rPr lang="en-US" altLang="zh-CN" sz="1013" dirty="0">
                <a:solidFill>
                  <a:srgbClr val="D4D4D4"/>
                </a:solidFill>
                <a:latin typeface="Consolas" panose="020B0609020204030204" pitchFamily="49" charset="0"/>
              </a:rPr>
              <a:t>-</a:t>
            </a:r>
            <a:r>
              <a:rPr lang="en-US" altLang="zh-CN" sz="1013" dirty="0">
                <a:solidFill>
                  <a:srgbClr val="B5CEA8"/>
                </a:solidFill>
                <a:latin typeface="Consolas" panose="020B0609020204030204" pitchFamily="49" charset="0"/>
              </a:rPr>
              <a:t>1</a:t>
            </a:r>
            <a:r>
              <a:rPr lang="en-US" altLang="zh-CN" sz="1013" dirty="0">
                <a:solidFill>
                  <a:srgbClr val="D4D4D4"/>
                </a:solidFill>
                <a:latin typeface="Consolas" panose="020B0609020204030204" pitchFamily="49" charset="0"/>
              </a:rPr>
              <a:t>)</a:t>
            </a:r>
          </a:p>
          <a:p>
            <a:r>
              <a:rPr lang="en-US" altLang="zh-CN" sz="1013" dirty="0">
                <a:solidFill>
                  <a:srgbClr val="D4D4D4"/>
                </a:solidFill>
                <a:latin typeface="Consolas" panose="020B0609020204030204" pitchFamily="49" charset="0"/>
              </a:rPr>
              <a:t>        {</a:t>
            </a:r>
          </a:p>
          <a:p>
            <a:r>
              <a:rPr lang="en-US" altLang="zh-CN" sz="1013" dirty="0">
                <a:solidFill>
                  <a:srgbClr val="D4D4D4"/>
                </a:solidFill>
                <a:latin typeface="Consolas" panose="020B0609020204030204" pitchFamily="49" charset="0"/>
              </a:rPr>
              <a:t>            </a:t>
            </a:r>
            <a:r>
              <a:rPr lang="en-US" altLang="zh-CN" sz="1013" dirty="0" err="1">
                <a:solidFill>
                  <a:srgbClr val="9CDCFE"/>
                </a:solidFill>
                <a:latin typeface="Consolas" panose="020B0609020204030204" pitchFamily="49" charset="0"/>
              </a:rPr>
              <a:t>tmpcnt</a:t>
            </a:r>
            <a:r>
              <a:rPr lang="en-US" altLang="zh-CN" sz="1013" dirty="0">
                <a:solidFill>
                  <a:srgbClr val="D4D4D4"/>
                </a:solidFill>
                <a:latin typeface="Consolas" panose="020B0609020204030204" pitchFamily="49" charset="0"/>
              </a:rPr>
              <a:t>[</a:t>
            </a:r>
            <a:r>
              <a:rPr lang="en-US" altLang="zh-CN" sz="1013" dirty="0">
                <a:solidFill>
                  <a:srgbClr val="9CDCFE"/>
                </a:solidFill>
                <a:latin typeface="Consolas" panose="020B0609020204030204" pitchFamily="49" charset="0"/>
              </a:rPr>
              <a:t>color</a:t>
            </a:r>
            <a:r>
              <a:rPr lang="en-US" altLang="zh-CN" sz="1013" dirty="0">
                <a:solidFill>
                  <a:srgbClr val="D4D4D4"/>
                </a:solidFill>
                <a:latin typeface="Consolas" panose="020B0609020204030204" pitchFamily="49" charset="0"/>
              </a:rPr>
              <a:t>[j]]=</a:t>
            </a:r>
            <a:r>
              <a:rPr lang="en-US" altLang="zh-CN" sz="1013" dirty="0">
                <a:solidFill>
                  <a:srgbClr val="B5CEA8"/>
                </a:solidFill>
                <a:latin typeface="Consolas" panose="020B0609020204030204" pitchFamily="49" charset="0"/>
              </a:rPr>
              <a:t>0</a:t>
            </a:r>
            <a:r>
              <a:rPr lang="en-US" altLang="zh-CN" sz="1013" dirty="0">
                <a:solidFill>
                  <a:srgbClr val="D4D4D4"/>
                </a:solidFill>
                <a:latin typeface="Consolas" panose="020B0609020204030204" pitchFamily="49" charset="0"/>
              </a:rPr>
              <a:t>;</a:t>
            </a:r>
          </a:p>
          <a:p>
            <a:r>
              <a:rPr lang="en-US" altLang="zh-CN" sz="1013" dirty="0">
                <a:solidFill>
                  <a:srgbClr val="D4D4D4"/>
                </a:solidFill>
                <a:latin typeface="Consolas" panose="020B0609020204030204" pitchFamily="49" charset="0"/>
              </a:rPr>
              <a:t>        }</a:t>
            </a:r>
          </a:p>
        </p:txBody>
      </p:sp>
      <p:pic>
        <p:nvPicPr>
          <p:cNvPr id="8" name="图片 7">
            <a:extLst>
              <a:ext uri="{FF2B5EF4-FFF2-40B4-BE49-F238E27FC236}">
                <a16:creationId xmlns:a16="http://schemas.microsoft.com/office/drawing/2014/main" id="{30ED7664-9E69-4BFE-A3D3-A761A5FDFF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3245922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793FA86-695D-4FFB-887B-4C4EF0F2778C}"/>
              </a:ext>
            </a:extLst>
          </p:cNvPr>
          <p:cNvSpPr txBox="1"/>
          <p:nvPr/>
        </p:nvSpPr>
        <p:spPr>
          <a:xfrm>
            <a:off x="132907" y="834324"/>
            <a:ext cx="3657601" cy="323165"/>
          </a:xfrm>
          <a:prstGeom prst="rect">
            <a:avLst/>
          </a:prstGeom>
          <a:noFill/>
        </p:spPr>
        <p:txBody>
          <a:bodyPr wrap="square" rtlCol="0">
            <a:spAutoFit/>
          </a:bodyPr>
          <a:lstStyle/>
          <a:p>
            <a:r>
              <a:rPr lang="en-US" altLang="zh-CN" sz="1500" b="1" dirty="0">
                <a:solidFill>
                  <a:schemeClr val="bg1"/>
                </a:solidFill>
                <a:latin typeface="微软雅黑" panose="020B0503020204020204" pitchFamily="34" charset="-122"/>
                <a:ea typeface="微软雅黑" panose="020B0503020204020204" pitchFamily="34" charset="-122"/>
              </a:rPr>
              <a:t>P5906 【</a:t>
            </a:r>
            <a:r>
              <a:rPr lang="zh-CN" altLang="en-US" sz="1500" b="1" dirty="0">
                <a:solidFill>
                  <a:schemeClr val="bg1"/>
                </a:solidFill>
                <a:latin typeface="微软雅黑" panose="020B0503020204020204" pitchFamily="34" charset="-122"/>
                <a:ea typeface="微软雅黑" panose="020B0503020204020204" pitchFamily="34" charset="-122"/>
              </a:rPr>
              <a:t>模板</a:t>
            </a:r>
            <a:r>
              <a:rPr lang="en-US" altLang="zh-CN" sz="1500" b="1" dirty="0">
                <a:solidFill>
                  <a:schemeClr val="bg1"/>
                </a:solidFill>
                <a:latin typeface="微软雅黑" panose="020B0503020204020204" pitchFamily="34" charset="-122"/>
                <a:ea typeface="微软雅黑" panose="020B0503020204020204" pitchFamily="34" charset="-122"/>
              </a:rPr>
              <a:t>】</a:t>
            </a:r>
            <a:r>
              <a:rPr lang="zh-CN" altLang="en-US" sz="1500" b="1" dirty="0">
                <a:solidFill>
                  <a:schemeClr val="bg1"/>
                </a:solidFill>
                <a:latin typeface="微软雅黑" panose="020B0503020204020204" pitchFamily="34" charset="-122"/>
                <a:ea typeface="微软雅黑" panose="020B0503020204020204" pitchFamily="34" charset="-122"/>
              </a:rPr>
              <a:t>回滚莫队</a:t>
            </a:r>
            <a:r>
              <a:rPr lang="en-US" altLang="zh-CN" sz="1500" b="1" dirty="0">
                <a:solidFill>
                  <a:schemeClr val="bg1"/>
                </a:solidFill>
                <a:latin typeface="微软雅黑" panose="020B0503020204020204" pitchFamily="34" charset="-122"/>
                <a:ea typeface="微软雅黑" panose="020B0503020204020204" pitchFamily="34" charset="-122"/>
              </a:rPr>
              <a:t>&amp;</a:t>
            </a:r>
            <a:r>
              <a:rPr lang="zh-CN" altLang="en-US" sz="1500" b="1" dirty="0">
                <a:solidFill>
                  <a:schemeClr val="bg1"/>
                </a:solidFill>
                <a:latin typeface="微软雅黑" panose="020B0503020204020204" pitchFamily="34" charset="-122"/>
                <a:ea typeface="微软雅黑" panose="020B0503020204020204" pitchFamily="34" charset="-122"/>
              </a:rPr>
              <a:t>不删除莫队</a:t>
            </a:r>
          </a:p>
        </p:txBody>
      </p:sp>
      <p:pic>
        <p:nvPicPr>
          <p:cNvPr id="7" name="图片 6">
            <a:extLst>
              <a:ext uri="{FF2B5EF4-FFF2-40B4-BE49-F238E27FC236}">
                <a16:creationId xmlns:a16="http://schemas.microsoft.com/office/drawing/2014/main" id="{D179F263-3F03-41F8-82DA-CFE18679802B}"/>
              </a:ext>
            </a:extLst>
          </p:cNvPr>
          <p:cNvPicPr>
            <a:picLocks noChangeAspect="1"/>
          </p:cNvPicPr>
          <p:nvPr/>
        </p:nvPicPr>
        <p:blipFill>
          <a:blip r:embed="rId2"/>
          <a:stretch>
            <a:fillRect/>
          </a:stretch>
        </p:blipFill>
        <p:spPr>
          <a:xfrm>
            <a:off x="328493" y="1310628"/>
            <a:ext cx="3769019" cy="2184264"/>
          </a:xfrm>
          <a:prstGeom prst="rect">
            <a:avLst/>
          </a:prstGeom>
        </p:spPr>
      </p:pic>
      <p:sp>
        <p:nvSpPr>
          <p:cNvPr id="9" name="矩形 8">
            <a:extLst>
              <a:ext uri="{FF2B5EF4-FFF2-40B4-BE49-F238E27FC236}">
                <a16:creationId xmlns:a16="http://schemas.microsoft.com/office/drawing/2014/main" id="{D6F69B41-E2E4-4AD4-B27D-F74650868787}"/>
              </a:ext>
            </a:extLst>
          </p:cNvPr>
          <p:cNvSpPr/>
          <p:nvPr/>
        </p:nvSpPr>
        <p:spPr>
          <a:xfrm>
            <a:off x="4284185" y="1291951"/>
            <a:ext cx="1624124" cy="1569660"/>
          </a:xfrm>
          <a:prstGeom prst="rect">
            <a:avLst/>
          </a:prstGeom>
        </p:spPr>
        <p:txBody>
          <a:bodyPr wrap="square">
            <a:spAutoFit/>
          </a:bodyPr>
          <a:lstStyle/>
          <a:p>
            <a:r>
              <a:rPr lang="en-US" altLang="zh-CN" sz="1200" dirty="0">
                <a:solidFill>
                  <a:srgbClr val="B5CEA8"/>
                </a:solidFill>
                <a:latin typeface="微软雅黑" panose="020B0503020204020204" pitchFamily="34" charset="-122"/>
                <a:ea typeface="微软雅黑" panose="020B0503020204020204" pitchFamily="34" charset="-122"/>
              </a:rPr>
              <a:t>8</a:t>
            </a:r>
            <a:endParaRPr lang="zh-CN" altLang="en-US" sz="1200" dirty="0">
              <a:solidFill>
                <a:srgbClr val="D4D4D4"/>
              </a:solidFill>
              <a:latin typeface="微软雅黑" panose="020B0503020204020204" pitchFamily="34" charset="-122"/>
              <a:ea typeface="微软雅黑" panose="020B0503020204020204" pitchFamily="34" charset="-122"/>
            </a:endParaRPr>
          </a:p>
          <a:p>
            <a:r>
              <a:rPr lang="en-US" altLang="zh-CN" sz="1200" dirty="0">
                <a:solidFill>
                  <a:srgbClr val="B5CEA8"/>
                </a:solidFill>
                <a:latin typeface="微软雅黑" panose="020B0503020204020204" pitchFamily="34" charset="-122"/>
                <a:ea typeface="微软雅黑" panose="020B0503020204020204" pitchFamily="34" charset="-122"/>
              </a:rPr>
              <a:t>1</a:t>
            </a:r>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B5CEA8"/>
                </a:solidFill>
                <a:latin typeface="微软雅黑" panose="020B0503020204020204" pitchFamily="34" charset="-122"/>
                <a:ea typeface="微软雅黑" panose="020B0503020204020204" pitchFamily="34" charset="-122"/>
              </a:rPr>
              <a:t>6</a:t>
            </a:r>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B5CEA8"/>
                </a:solidFill>
                <a:latin typeface="微软雅黑" panose="020B0503020204020204" pitchFamily="34" charset="-122"/>
                <a:ea typeface="微软雅黑" panose="020B0503020204020204" pitchFamily="34" charset="-122"/>
              </a:rPr>
              <a:t>2</a:t>
            </a:r>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B5CEA8"/>
                </a:solidFill>
                <a:latin typeface="微软雅黑" panose="020B0503020204020204" pitchFamily="34" charset="-122"/>
                <a:ea typeface="微软雅黑" panose="020B0503020204020204" pitchFamily="34" charset="-122"/>
              </a:rPr>
              <a:t>2</a:t>
            </a:r>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B5CEA8"/>
                </a:solidFill>
                <a:latin typeface="微软雅黑" panose="020B0503020204020204" pitchFamily="34" charset="-122"/>
                <a:ea typeface="微软雅黑" panose="020B0503020204020204" pitchFamily="34" charset="-122"/>
              </a:rPr>
              <a:t>3</a:t>
            </a:r>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B5CEA8"/>
                </a:solidFill>
                <a:latin typeface="微软雅黑" panose="020B0503020204020204" pitchFamily="34" charset="-122"/>
                <a:ea typeface="微软雅黑" panose="020B0503020204020204" pitchFamily="34" charset="-122"/>
              </a:rPr>
              <a:t>3</a:t>
            </a:r>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B5CEA8"/>
                </a:solidFill>
                <a:latin typeface="微软雅黑" panose="020B0503020204020204" pitchFamily="34" charset="-122"/>
                <a:ea typeface="微软雅黑" panose="020B0503020204020204" pitchFamily="34" charset="-122"/>
              </a:rPr>
              <a:t>1</a:t>
            </a:r>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B5CEA8"/>
                </a:solidFill>
                <a:latin typeface="微软雅黑" panose="020B0503020204020204" pitchFamily="34" charset="-122"/>
                <a:ea typeface="微软雅黑" panose="020B0503020204020204" pitchFamily="34" charset="-122"/>
              </a:rPr>
              <a:t>6</a:t>
            </a:r>
            <a:endParaRPr lang="zh-CN" altLang="en-US" sz="1200" dirty="0">
              <a:solidFill>
                <a:srgbClr val="D4D4D4"/>
              </a:solidFill>
              <a:latin typeface="微软雅黑" panose="020B0503020204020204" pitchFamily="34" charset="-122"/>
              <a:ea typeface="微软雅黑" panose="020B0503020204020204" pitchFamily="34" charset="-122"/>
            </a:endParaRPr>
          </a:p>
          <a:p>
            <a:r>
              <a:rPr lang="en-US" altLang="zh-CN" sz="1200" dirty="0">
                <a:solidFill>
                  <a:srgbClr val="B5CEA8"/>
                </a:solidFill>
                <a:latin typeface="微软雅黑" panose="020B0503020204020204" pitchFamily="34" charset="-122"/>
                <a:ea typeface="微软雅黑" panose="020B0503020204020204" pitchFamily="34" charset="-122"/>
              </a:rPr>
              <a:t>5</a:t>
            </a:r>
            <a:endParaRPr lang="zh-CN" altLang="en-US" sz="1200" dirty="0">
              <a:solidFill>
                <a:srgbClr val="D4D4D4"/>
              </a:solidFill>
              <a:latin typeface="微软雅黑" panose="020B0503020204020204" pitchFamily="34" charset="-122"/>
              <a:ea typeface="微软雅黑" panose="020B0503020204020204" pitchFamily="34" charset="-122"/>
            </a:endParaRPr>
          </a:p>
          <a:p>
            <a:r>
              <a:rPr lang="en-US" altLang="zh-CN" sz="1200" dirty="0">
                <a:solidFill>
                  <a:srgbClr val="B5CEA8"/>
                </a:solidFill>
                <a:latin typeface="微软雅黑" panose="020B0503020204020204" pitchFamily="34" charset="-122"/>
                <a:ea typeface="微软雅黑" panose="020B0503020204020204" pitchFamily="34" charset="-122"/>
              </a:rPr>
              <a:t>1</a:t>
            </a:r>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B5CEA8"/>
                </a:solidFill>
                <a:latin typeface="微软雅黑" panose="020B0503020204020204" pitchFamily="34" charset="-122"/>
                <a:ea typeface="微软雅黑" panose="020B0503020204020204" pitchFamily="34" charset="-122"/>
              </a:rPr>
              <a:t>4</a:t>
            </a:r>
            <a:endParaRPr lang="zh-CN" altLang="en-US" sz="1200" dirty="0">
              <a:solidFill>
                <a:srgbClr val="D4D4D4"/>
              </a:solidFill>
              <a:latin typeface="微软雅黑" panose="020B0503020204020204" pitchFamily="34" charset="-122"/>
              <a:ea typeface="微软雅黑" panose="020B0503020204020204" pitchFamily="34" charset="-122"/>
            </a:endParaRPr>
          </a:p>
          <a:p>
            <a:r>
              <a:rPr lang="en-US" altLang="zh-CN" sz="1200" dirty="0">
                <a:solidFill>
                  <a:srgbClr val="B5CEA8"/>
                </a:solidFill>
                <a:latin typeface="微软雅黑" panose="020B0503020204020204" pitchFamily="34" charset="-122"/>
                <a:ea typeface="微软雅黑" panose="020B0503020204020204" pitchFamily="34" charset="-122"/>
              </a:rPr>
              <a:t>2</a:t>
            </a:r>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B5CEA8"/>
                </a:solidFill>
                <a:latin typeface="微软雅黑" panose="020B0503020204020204" pitchFamily="34" charset="-122"/>
                <a:ea typeface="微软雅黑" panose="020B0503020204020204" pitchFamily="34" charset="-122"/>
              </a:rPr>
              <a:t>5</a:t>
            </a:r>
            <a:endParaRPr lang="zh-CN" altLang="en-US" sz="1200" dirty="0">
              <a:solidFill>
                <a:srgbClr val="D4D4D4"/>
              </a:solidFill>
              <a:latin typeface="微软雅黑" panose="020B0503020204020204" pitchFamily="34" charset="-122"/>
              <a:ea typeface="微软雅黑" panose="020B0503020204020204" pitchFamily="34" charset="-122"/>
            </a:endParaRPr>
          </a:p>
          <a:p>
            <a:r>
              <a:rPr lang="en-US" altLang="zh-CN" sz="1200" dirty="0">
                <a:solidFill>
                  <a:srgbClr val="B5CEA8"/>
                </a:solidFill>
                <a:latin typeface="微软雅黑" panose="020B0503020204020204" pitchFamily="34" charset="-122"/>
                <a:ea typeface="微软雅黑" panose="020B0503020204020204" pitchFamily="34" charset="-122"/>
              </a:rPr>
              <a:t>2</a:t>
            </a:r>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B5CEA8"/>
                </a:solidFill>
                <a:latin typeface="微软雅黑" panose="020B0503020204020204" pitchFamily="34" charset="-122"/>
                <a:ea typeface="微软雅黑" panose="020B0503020204020204" pitchFamily="34" charset="-122"/>
              </a:rPr>
              <a:t>8</a:t>
            </a:r>
            <a:endParaRPr lang="zh-CN" altLang="en-US" sz="1200" dirty="0">
              <a:solidFill>
                <a:srgbClr val="D4D4D4"/>
              </a:solidFill>
              <a:latin typeface="微软雅黑" panose="020B0503020204020204" pitchFamily="34" charset="-122"/>
              <a:ea typeface="微软雅黑" panose="020B0503020204020204" pitchFamily="34" charset="-122"/>
            </a:endParaRPr>
          </a:p>
          <a:p>
            <a:r>
              <a:rPr lang="en-US" altLang="zh-CN" sz="1200" dirty="0">
                <a:solidFill>
                  <a:srgbClr val="B5CEA8"/>
                </a:solidFill>
                <a:latin typeface="微软雅黑" panose="020B0503020204020204" pitchFamily="34" charset="-122"/>
                <a:ea typeface="微软雅黑" panose="020B0503020204020204" pitchFamily="34" charset="-122"/>
              </a:rPr>
              <a:t>5</a:t>
            </a:r>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B5CEA8"/>
                </a:solidFill>
                <a:latin typeface="微软雅黑" panose="020B0503020204020204" pitchFamily="34" charset="-122"/>
                <a:ea typeface="微软雅黑" panose="020B0503020204020204" pitchFamily="34" charset="-122"/>
              </a:rPr>
              <a:t>6</a:t>
            </a:r>
            <a:endParaRPr lang="zh-CN" altLang="en-US" sz="1200" dirty="0">
              <a:solidFill>
                <a:srgbClr val="D4D4D4"/>
              </a:solidFill>
              <a:latin typeface="微软雅黑" panose="020B0503020204020204" pitchFamily="34" charset="-122"/>
              <a:ea typeface="微软雅黑" panose="020B0503020204020204" pitchFamily="34" charset="-122"/>
            </a:endParaRPr>
          </a:p>
          <a:p>
            <a:r>
              <a:rPr lang="en-US" altLang="zh-CN" sz="1200" dirty="0">
                <a:solidFill>
                  <a:srgbClr val="B5CEA8"/>
                </a:solidFill>
                <a:latin typeface="微软雅黑" panose="020B0503020204020204" pitchFamily="34" charset="-122"/>
                <a:ea typeface="微软雅黑" panose="020B0503020204020204" pitchFamily="34" charset="-122"/>
              </a:rPr>
              <a:t>1</a:t>
            </a:r>
            <a:r>
              <a:rPr lang="zh-CN" altLang="en-US" sz="1200" dirty="0">
                <a:solidFill>
                  <a:srgbClr val="D4D4D4"/>
                </a:solidFill>
                <a:latin typeface="微软雅黑" panose="020B0503020204020204" pitchFamily="34" charset="-122"/>
                <a:ea typeface="微软雅黑" panose="020B0503020204020204" pitchFamily="34" charset="-122"/>
              </a:rPr>
              <a:t> </a:t>
            </a:r>
            <a:r>
              <a:rPr lang="en-US" altLang="zh-CN" sz="1200" dirty="0">
                <a:solidFill>
                  <a:srgbClr val="B5CEA8"/>
                </a:solidFill>
                <a:latin typeface="微软雅黑" panose="020B0503020204020204" pitchFamily="34" charset="-122"/>
                <a:ea typeface="微软雅黑" panose="020B0503020204020204" pitchFamily="34" charset="-122"/>
              </a:rPr>
              <a:t>7</a:t>
            </a:r>
            <a:endParaRPr lang="zh-CN" altLang="en-US" sz="1200" dirty="0">
              <a:solidFill>
                <a:srgbClr val="D4D4D4"/>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7D567444-FB24-4B67-B467-C512A3224028}"/>
              </a:ext>
            </a:extLst>
          </p:cNvPr>
          <p:cNvSpPr/>
          <p:nvPr/>
        </p:nvSpPr>
        <p:spPr>
          <a:xfrm>
            <a:off x="5612529" y="1291951"/>
            <a:ext cx="964905" cy="1015663"/>
          </a:xfrm>
          <a:prstGeom prst="rect">
            <a:avLst/>
          </a:prstGeom>
        </p:spPr>
        <p:txBody>
          <a:bodyPr wrap="square">
            <a:spAutoFit/>
          </a:bodyPr>
          <a:lstStyle/>
          <a:p>
            <a:r>
              <a:rPr lang="en-US" altLang="zh-CN" sz="1200" dirty="0">
                <a:solidFill>
                  <a:srgbClr val="B5CEA8"/>
                </a:solidFill>
                <a:latin typeface="微软雅黑" panose="020B0503020204020204" pitchFamily="34" charset="-122"/>
                <a:ea typeface="微软雅黑" panose="020B0503020204020204" pitchFamily="34" charset="-122"/>
              </a:rPr>
              <a:t>1</a:t>
            </a:r>
            <a:endParaRPr lang="zh-CN" altLang="en-US" sz="1200" dirty="0">
              <a:solidFill>
                <a:srgbClr val="D4D4D4"/>
              </a:solidFill>
              <a:latin typeface="微软雅黑" panose="020B0503020204020204" pitchFamily="34" charset="-122"/>
              <a:ea typeface="微软雅黑" panose="020B0503020204020204" pitchFamily="34" charset="-122"/>
            </a:endParaRPr>
          </a:p>
          <a:p>
            <a:r>
              <a:rPr lang="en-US" altLang="zh-CN" sz="1200" dirty="0">
                <a:solidFill>
                  <a:srgbClr val="B5CEA8"/>
                </a:solidFill>
                <a:latin typeface="微软雅黑" panose="020B0503020204020204" pitchFamily="34" charset="-122"/>
                <a:ea typeface="微软雅黑" panose="020B0503020204020204" pitchFamily="34" charset="-122"/>
              </a:rPr>
              <a:t>1</a:t>
            </a:r>
            <a:endParaRPr lang="zh-CN" altLang="en-US" sz="1200" dirty="0">
              <a:solidFill>
                <a:srgbClr val="D4D4D4"/>
              </a:solidFill>
              <a:latin typeface="微软雅黑" panose="020B0503020204020204" pitchFamily="34" charset="-122"/>
              <a:ea typeface="微软雅黑" panose="020B0503020204020204" pitchFamily="34" charset="-122"/>
            </a:endParaRPr>
          </a:p>
          <a:p>
            <a:r>
              <a:rPr lang="en-US" altLang="zh-CN" sz="1200" dirty="0">
                <a:solidFill>
                  <a:srgbClr val="B5CEA8"/>
                </a:solidFill>
                <a:latin typeface="微软雅黑" panose="020B0503020204020204" pitchFamily="34" charset="-122"/>
                <a:ea typeface="微软雅黑" panose="020B0503020204020204" pitchFamily="34" charset="-122"/>
              </a:rPr>
              <a:t>6</a:t>
            </a:r>
            <a:endParaRPr lang="zh-CN" altLang="en-US" sz="1200" dirty="0">
              <a:solidFill>
                <a:srgbClr val="D4D4D4"/>
              </a:solidFill>
              <a:latin typeface="微软雅黑" panose="020B0503020204020204" pitchFamily="34" charset="-122"/>
              <a:ea typeface="微软雅黑" panose="020B0503020204020204" pitchFamily="34" charset="-122"/>
            </a:endParaRPr>
          </a:p>
          <a:p>
            <a:r>
              <a:rPr lang="en-US" altLang="zh-CN" sz="1200" dirty="0">
                <a:solidFill>
                  <a:srgbClr val="B5CEA8"/>
                </a:solidFill>
                <a:latin typeface="微软雅黑" panose="020B0503020204020204" pitchFamily="34" charset="-122"/>
                <a:ea typeface="微软雅黑" panose="020B0503020204020204" pitchFamily="34" charset="-122"/>
              </a:rPr>
              <a:t>1</a:t>
            </a:r>
            <a:endParaRPr lang="zh-CN" altLang="en-US" sz="1200" dirty="0">
              <a:solidFill>
                <a:srgbClr val="D4D4D4"/>
              </a:solidFill>
              <a:latin typeface="微软雅黑" panose="020B0503020204020204" pitchFamily="34" charset="-122"/>
              <a:ea typeface="微软雅黑" panose="020B0503020204020204" pitchFamily="34" charset="-122"/>
            </a:endParaRPr>
          </a:p>
          <a:p>
            <a:r>
              <a:rPr lang="en-US" altLang="zh-CN" sz="1200" dirty="0">
                <a:solidFill>
                  <a:srgbClr val="B5CEA8"/>
                </a:solidFill>
                <a:latin typeface="微软雅黑" panose="020B0503020204020204" pitchFamily="34" charset="-122"/>
                <a:ea typeface="微软雅黑" panose="020B0503020204020204" pitchFamily="34" charset="-122"/>
              </a:rPr>
              <a:t>6</a:t>
            </a:r>
            <a:endParaRPr lang="zh-CN" altLang="en-US" sz="1200" dirty="0">
              <a:solidFill>
                <a:srgbClr val="D4D4D4"/>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B17D3548-AD31-4DE8-99B2-C0F25DBE37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41286050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793FA86-695D-4FFB-887B-4C4EF0F2778C}"/>
              </a:ext>
            </a:extLst>
          </p:cNvPr>
          <p:cNvSpPr txBox="1"/>
          <p:nvPr/>
        </p:nvSpPr>
        <p:spPr>
          <a:xfrm>
            <a:off x="132907" y="839640"/>
            <a:ext cx="3657601" cy="323165"/>
          </a:xfrm>
          <a:prstGeom prst="rect">
            <a:avLst/>
          </a:prstGeom>
          <a:noFill/>
        </p:spPr>
        <p:txBody>
          <a:bodyPr wrap="square" rtlCol="0">
            <a:spAutoFit/>
          </a:bodyPr>
          <a:lstStyle/>
          <a:p>
            <a:r>
              <a:rPr lang="en-US" altLang="zh-CN" sz="1500" b="1" dirty="0">
                <a:solidFill>
                  <a:schemeClr val="bg1"/>
                </a:solidFill>
                <a:latin typeface="微软雅黑" panose="020B0503020204020204" pitchFamily="34" charset="-122"/>
                <a:ea typeface="微软雅黑" panose="020B0503020204020204" pitchFamily="34" charset="-122"/>
              </a:rPr>
              <a:t>P5906 【</a:t>
            </a:r>
            <a:r>
              <a:rPr lang="zh-CN" altLang="en-US" sz="1500" b="1" dirty="0">
                <a:solidFill>
                  <a:schemeClr val="bg1"/>
                </a:solidFill>
                <a:latin typeface="微软雅黑" panose="020B0503020204020204" pitchFamily="34" charset="-122"/>
                <a:ea typeface="微软雅黑" panose="020B0503020204020204" pitchFamily="34" charset="-122"/>
              </a:rPr>
              <a:t>模板</a:t>
            </a:r>
            <a:r>
              <a:rPr lang="en-US" altLang="zh-CN" sz="1500" b="1" dirty="0">
                <a:solidFill>
                  <a:schemeClr val="bg1"/>
                </a:solidFill>
                <a:latin typeface="微软雅黑" panose="020B0503020204020204" pitchFamily="34" charset="-122"/>
                <a:ea typeface="微软雅黑" panose="020B0503020204020204" pitchFamily="34" charset="-122"/>
              </a:rPr>
              <a:t>】</a:t>
            </a:r>
            <a:r>
              <a:rPr lang="zh-CN" altLang="en-US" sz="1500" b="1" dirty="0">
                <a:solidFill>
                  <a:schemeClr val="bg1"/>
                </a:solidFill>
                <a:latin typeface="微软雅黑" panose="020B0503020204020204" pitchFamily="34" charset="-122"/>
                <a:ea typeface="微软雅黑" panose="020B0503020204020204" pitchFamily="34" charset="-122"/>
              </a:rPr>
              <a:t>回滚莫队</a:t>
            </a:r>
            <a:r>
              <a:rPr lang="en-US" altLang="zh-CN" sz="1500" b="1" dirty="0">
                <a:solidFill>
                  <a:schemeClr val="bg1"/>
                </a:solidFill>
                <a:latin typeface="微软雅黑" panose="020B0503020204020204" pitchFamily="34" charset="-122"/>
                <a:ea typeface="微软雅黑" panose="020B0503020204020204" pitchFamily="34" charset="-122"/>
              </a:rPr>
              <a:t>&amp;</a:t>
            </a:r>
            <a:r>
              <a:rPr lang="zh-CN" altLang="en-US" sz="1500" b="1" dirty="0">
                <a:solidFill>
                  <a:schemeClr val="bg1"/>
                </a:solidFill>
                <a:latin typeface="微软雅黑" panose="020B0503020204020204" pitchFamily="34" charset="-122"/>
                <a:ea typeface="微软雅黑" panose="020B0503020204020204" pitchFamily="34" charset="-122"/>
              </a:rPr>
              <a:t>不删除莫队</a:t>
            </a:r>
          </a:p>
        </p:txBody>
      </p:sp>
      <p:sp>
        <p:nvSpPr>
          <p:cNvPr id="6" name="矩形 5">
            <a:extLst>
              <a:ext uri="{FF2B5EF4-FFF2-40B4-BE49-F238E27FC236}">
                <a16:creationId xmlns:a16="http://schemas.microsoft.com/office/drawing/2014/main" id="{C893A96F-D138-4407-9655-5027D03C9482}"/>
              </a:ext>
            </a:extLst>
          </p:cNvPr>
          <p:cNvSpPr/>
          <p:nvPr/>
        </p:nvSpPr>
        <p:spPr>
          <a:xfrm>
            <a:off x="502390" y="1689988"/>
            <a:ext cx="5451845" cy="2492990"/>
          </a:xfrm>
          <a:prstGeom prst="rect">
            <a:avLst/>
          </a:prstGeom>
        </p:spPr>
        <p:txBody>
          <a:bodyPr wrap="square">
            <a:spAutoFit/>
          </a:bodyPr>
          <a:lstStyle/>
          <a:p>
            <a:r>
              <a:rPr lang="en-US" altLang="zh-CN" sz="1200" dirty="0">
                <a:solidFill>
                  <a:srgbClr val="569CD6"/>
                </a:solidFill>
                <a:latin typeface="Consolas" panose="020B0609020204030204" pitchFamily="49" charset="0"/>
              </a:rPr>
              <a:t>int</a:t>
            </a:r>
            <a:r>
              <a:rPr lang="en-US" altLang="zh-CN" sz="1200" dirty="0">
                <a:solidFill>
                  <a:srgbClr val="D4D4D4"/>
                </a:solidFill>
                <a:latin typeface="Consolas" panose="020B0609020204030204" pitchFamily="49" charset="0"/>
              </a:rPr>
              <a:t> </a:t>
            </a:r>
            <a:r>
              <a:rPr lang="en-US" altLang="zh-CN" sz="1200" dirty="0">
                <a:solidFill>
                  <a:srgbClr val="9CDCFE"/>
                </a:solidFill>
                <a:latin typeface="Consolas" panose="020B0609020204030204" pitchFamily="49" charset="0"/>
              </a:rPr>
              <a:t>__l</a:t>
            </a:r>
            <a:r>
              <a:rPr lang="en-US" altLang="zh-CN" sz="1200" dirty="0">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maxn</a:t>
            </a:r>
            <a:r>
              <a:rPr lang="en-US" altLang="zh-CN" sz="1200" dirty="0">
                <a:solidFill>
                  <a:srgbClr val="D4D4D4"/>
                </a:solidFill>
                <a:latin typeface="Consolas" panose="020B0609020204030204" pitchFamily="49" charset="0"/>
              </a:rPr>
              <a:t>],</a:t>
            </a:r>
            <a:r>
              <a:rPr lang="en-US" altLang="zh-CN" sz="1200" dirty="0">
                <a:solidFill>
                  <a:srgbClr val="9CDCFE"/>
                </a:solidFill>
                <a:latin typeface="Consolas" panose="020B0609020204030204" pitchFamily="49" charset="0"/>
              </a:rPr>
              <a:t>__r</a:t>
            </a:r>
            <a:r>
              <a:rPr lang="en-US" altLang="zh-CN" sz="1200" dirty="0">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maxn</a:t>
            </a:r>
            <a:r>
              <a:rPr lang="en-US" altLang="zh-CN" sz="1200" dirty="0">
                <a:solidFill>
                  <a:srgbClr val="D4D4D4"/>
                </a:solidFill>
                <a:latin typeface="Consolas" panose="020B0609020204030204" pitchFamily="49" charset="0"/>
              </a:rPr>
              <a:t>];</a:t>
            </a:r>
          </a:p>
          <a:p>
            <a:r>
              <a:rPr lang="en-US" altLang="zh-CN" sz="1200" dirty="0">
                <a:solidFill>
                  <a:srgbClr val="569CD6"/>
                </a:solidFill>
                <a:latin typeface="Consolas" panose="020B0609020204030204" pitchFamily="49" charset="0"/>
              </a:rPr>
              <a:t>int</a:t>
            </a:r>
            <a:r>
              <a:rPr lang="en-US" altLang="zh-CN" sz="1200" dirty="0">
                <a:solidFill>
                  <a:srgbClr val="D4D4D4"/>
                </a:solidFill>
                <a:latin typeface="Consolas" panose="020B0609020204030204" pitchFamily="49" charset="0"/>
              </a:rPr>
              <a:t> </a:t>
            </a:r>
            <a:r>
              <a:rPr lang="en-US" altLang="zh-CN" sz="1200" dirty="0">
                <a:solidFill>
                  <a:srgbClr val="DCDCAA"/>
                </a:solidFill>
                <a:latin typeface="Consolas" panose="020B0609020204030204" pitchFamily="49" charset="0"/>
              </a:rPr>
              <a:t>brute</a:t>
            </a:r>
            <a:r>
              <a:rPr lang="en-US" altLang="zh-CN" sz="1200" dirty="0">
                <a:solidFill>
                  <a:srgbClr val="D4D4D4"/>
                </a:solidFill>
                <a:latin typeface="Consolas" panose="020B0609020204030204" pitchFamily="49" charset="0"/>
              </a:rPr>
              <a:t>(</a:t>
            </a:r>
            <a:r>
              <a:rPr lang="en-US" altLang="zh-CN" sz="1200" dirty="0">
                <a:solidFill>
                  <a:srgbClr val="569CD6"/>
                </a:solidFill>
                <a:latin typeface="Consolas" panose="020B0609020204030204" pitchFamily="49" charset="0"/>
              </a:rPr>
              <a:t>int</a:t>
            </a:r>
            <a:r>
              <a:rPr lang="en-US" altLang="zh-CN" sz="1200" dirty="0">
                <a:solidFill>
                  <a:srgbClr val="D4D4D4"/>
                </a:solidFill>
                <a:latin typeface="Consolas" panose="020B0609020204030204" pitchFamily="49" charset="0"/>
              </a:rPr>
              <a:t> </a:t>
            </a:r>
            <a:r>
              <a:rPr lang="en-US" altLang="zh-CN" sz="1200" dirty="0" err="1">
                <a:solidFill>
                  <a:srgbClr val="9CDCFE"/>
                </a:solidFill>
                <a:latin typeface="Consolas" panose="020B0609020204030204" pitchFamily="49" charset="0"/>
              </a:rPr>
              <a:t>l</a:t>
            </a:r>
            <a:r>
              <a:rPr lang="en-US" altLang="zh-CN" sz="1200" dirty="0" err="1">
                <a:solidFill>
                  <a:srgbClr val="D4D4D4"/>
                </a:solidFill>
                <a:latin typeface="Consolas" panose="020B0609020204030204" pitchFamily="49" charset="0"/>
              </a:rPr>
              <a:t>,</a:t>
            </a:r>
            <a:r>
              <a:rPr lang="en-US" altLang="zh-CN" sz="1200" dirty="0" err="1">
                <a:solidFill>
                  <a:srgbClr val="569CD6"/>
                </a:solidFill>
                <a:latin typeface="Consolas" panose="020B0609020204030204" pitchFamily="49" charset="0"/>
              </a:rPr>
              <a:t>int</a:t>
            </a:r>
            <a:r>
              <a:rPr lang="en-US" altLang="zh-CN" sz="1200" dirty="0">
                <a:solidFill>
                  <a:srgbClr val="D4D4D4"/>
                </a:solidFill>
                <a:latin typeface="Consolas" panose="020B0609020204030204" pitchFamily="49" charset="0"/>
              </a:rPr>
              <a:t> </a:t>
            </a:r>
            <a:r>
              <a:rPr lang="en-US" altLang="zh-CN" sz="1200" dirty="0">
                <a:solidFill>
                  <a:srgbClr val="9CDCFE"/>
                </a:solidFill>
                <a:latin typeface="Consolas" panose="020B0609020204030204" pitchFamily="49" charset="0"/>
              </a:rPr>
              <a:t>r</a:t>
            </a:r>
            <a:r>
              <a:rPr lang="en-US" altLang="zh-CN" sz="1200" dirty="0">
                <a:solidFill>
                  <a:srgbClr val="D4D4D4"/>
                </a:solidFill>
                <a:latin typeface="Consolas" panose="020B0609020204030204" pitchFamily="49" charset="0"/>
              </a:rPr>
              <a:t>)</a:t>
            </a:r>
          </a:p>
          <a:p>
            <a:r>
              <a:rPr lang="en-US" altLang="zh-CN" sz="1200" dirty="0">
                <a:solidFill>
                  <a:srgbClr val="D4D4D4"/>
                </a:solidFill>
                <a:latin typeface="Consolas" panose="020B0609020204030204" pitchFamily="49" charset="0"/>
              </a:rPr>
              <a:t>{</a:t>
            </a:r>
          </a:p>
          <a:p>
            <a:r>
              <a:rPr lang="en-US" altLang="zh-CN" sz="1200" dirty="0">
                <a:solidFill>
                  <a:srgbClr val="D4D4D4"/>
                </a:solidFill>
                <a:latin typeface="Consolas" panose="020B0609020204030204" pitchFamily="49" charset="0"/>
              </a:rPr>
              <a:t>    </a:t>
            </a:r>
            <a:r>
              <a:rPr lang="en-US" altLang="zh-CN" sz="1200" dirty="0">
                <a:solidFill>
                  <a:srgbClr val="569CD6"/>
                </a:solidFill>
                <a:latin typeface="Consolas" panose="020B0609020204030204" pitchFamily="49" charset="0"/>
              </a:rPr>
              <a:t>int</a:t>
            </a:r>
            <a:r>
              <a:rPr lang="en-US" altLang="zh-CN" sz="1200" dirty="0">
                <a:solidFill>
                  <a:srgbClr val="D4D4D4"/>
                </a:solidFill>
                <a:latin typeface="Consolas" panose="020B0609020204030204" pitchFamily="49" charset="0"/>
              </a:rPr>
              <a:t> </a:t>
            </a:r>
            <a:r>
              <a:rPr lang="en-US" altLang="zh-CN" sz="1200" dirty="0">
                <a:solidFill>
                  <a:srgbClr val="9CDCFE"/>
                </a:solidFill>
                <a:latin typeface="Consolas" panose="020B0609020204030204" pitchFamily="49" charset="0"/>
              </a:rPr>
              <a:t>mxx</a:t>
            </a:r>
            <a:r>
              <a:rPr lang="en-US" altLang="zh-CN" sz="1200" dirty="0">
                <a:solidFill>
                  <a:srgbClr val="D4D4D4"/>
                </a:solidFill>
                <a:latin typeface="Consolas" panose="020B0609020204030204" pitchFamily="49" charset="0"/>
              </a:rPr>
              <a:t>=</a:t>
            </a:r>
            <a:r>
              <a:rPr lang="en-US" altLang="zh-CN" sz="1200" dirty="0">
                <a:solidFill>
                  <a:srgbClr val="B5CEA8"/>
                </a:solidFill>
                <a:latin typeface="Consolas" panose="020B0609020204030204" pitchFamily="49" charset="0"/>
              </a:rPr>
              <a:t>0</a:t>
            </a:r>
            <a:r>
              <a:rPr lang="en-US" altLang="zh-CN" sz="1200" dirty="0">
                <a:solidFill>
                  <a:srgbClr val="D4D4D4"/>
                </a:solidFill>
                <a:latin typeface="Consolas" panose="020B0609020204030204" pitchFamily="49" charset="0"/>
              </a:rPr>
              <a:t>;</a:t>
            </a:r>
          </a:p>
          <a:p>
            <a:r>
              <a:rPr lang="en-US" altLang="zh-CN" sz="1200" dirty="0">
                <a:solidFill>
                  <a:srgbClr val="D4D4D4"/>
                </a:solidFill>
                <a:latin typeface="Consolas" panose="020B0609020204030204" pitchFamily="49" charset="0"/>
              </a:rPr>
              <a:t>    </a:t>
            </a:r>
            <a:r>
              <a:rPr lang="en-US" altLang="zh-CN" sz="1200" dirty="0">
                <a:solidFill>
                  <a:srgbClr val="569CD6"/>
                </a:solidFill>
                <a:latin typeface="Consolas" panose="020B0609020204030204" pitchFamily="49" charset="0"/>
              </a:rPr>
              <a:t>rep</a:t>
            </a:r>
            <a:r>
              <a:rPr lang="en-US" altLang="zh-CN" sz="1200" dirty="0">
                <a:solidFill>
                  <a:srgbClr val="D4D4D4"/>
                </a:solidFill>
                <a:latin typeface="Consolas" panose="020B0609020204030204" pitchFamily="49" charset="0"/>
              </a:rPr>
              <a:t>(</a:t>
            </a:r>
            <a:r>
              <a:rPr lang="en-US" altLang="zh-CN" sz="1200" dirty="0" err="1">
                <a:solidFill>
                  <a:srgbClr val="D4D4D4"/>
                </a:solidFill>
                <a:latin typeface="Consolas" panose="020B0609020204030204" pitchFamily="49" charset="0"/>
              </a:rPr>
              <a:t>i,</a:t>
            </a:r>
            <a:r>
              <a:rPr lang="en-US" altLang="zh-CN" sz="1200" dirty="0" err="1">
                <a:solidFill>
                  <a:srgbClr val="9CDCFE"/>
                </a:solidFill>
                <a:latin typeface="Consolas" panose="020B0609020204030204" pitchFamily="49" charset="0"/>
              </a:rPr>
              <a:t>l</a:t>
            </a:r>
            <a:r>
              <a:rPr lang="en-US" altLang="zh-CN" sz="1200" dirty="0" err="1">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r</a:t>
            </a:r>
            <a:r>
              <a:rPr lang="en-US" altLang="zh-CN" sz="1200" dirty="0">
                <a:solidFill>
                  <a:srgbClr val="D4D4D4"/>
                </a:solidFill>
                <a:latin typeface="Consolas" panose="020B0609020204030204" pitchFamily="49" charset="0"/>
              </a:rPr>
              <a:t>)</a:t>
            </a:r>
          </a:p>
          <a:p>
            <a:r>
              <a:rPr lang="en-US" altLang="zh-CN" sz="1200" dirty="0">
                <a:solidFill>
                  <a:srgbClr val="D4D4D4"/>
                </a:solidFill>
                <a:latin typeface="Consolas" panose="020B0609020204030204" pitchFamily="49" charset="0"/>
              </a:rPr>
              <a:t>    {</a:t>
            </a:r>
          </a:p>
          <a:p>
            <a:r>
              <a:rPr lang="en-US" altLang="zh-CN" sz="1200" dirty="0">
                <a:solidFill>
                  <a:srgbClr val="D4D4D4"/>
                </a:solidFill>
                <a:latin typeface="Consolas" panose="020B0609020204030204" pitchFamily="49" charset="0"/>
              </a:rPr>
              <a:t>        </a:t>
            </a:r>
            <a:r>
              <a:rPr lang="en-US" altLang="zh-CN" sz="1200" dirty="0">
                <a:solidFill>
                  <a:srgbClr val="C586C0"/>
                </a:solidFill>
                <a:latin typeface="Consolas" panose="020B0609020204030204" pitchFamily="49" charset="0"/>
              </a:rPr>
              <a:t>if</a:t>
            </a:r>
            <a:r>
              <a:rPr lang="en-US" altLang="zh-CN" sz="1200" dirty="0">
                <a:solidFill>
                  <a:srgbClr val="D4D4D4"/>
                </a:solidFill>
                <a:latin typeface="Consolas" panose="020B0609020204030204" pitchFamily="49" charset="0"/>
              </a:rPr>
              <a:t>(!</a:t>
            </a:r>
            <a:r>
              <a:rPr lang="en-US" altLang="zh-CN" sz="1200" dirty="0">
                <a:solidFill>
                  <a:srgbClr val="9CDCFE"/>
                </a:solidFill>
                <a:latin typeface="Consolas" panose="020B0609020204030204" pitchFamily="49" charset="0"/>
              </a:rPr>
              <a:t>__l</a:t>
            </a:r>
            <a:r>
              <a:rPr lang="en-US" altLang="zh-CN" sz="1200" dirty="0">
                <a:solidFill>
                  <a:srgbClr val="D4D4D4"/>
                </a:solidFill>
                <a:latin typeface="Consolas" panose="020B0609020204030204" pitchFamily="49" charset="0"/>
              </a:rPr>
              <a:t>[</a:t>
            </a:r>
            <a:r>
              <a:rPr lang="en-US" altLang="zh-CN" sz="1200" dirty="0">
                <a:solidFill>
                  <a:srgbClr val="9CDCFE"/>
                </a:solidFill>
                <a:latin typeface="Consolas" panose="020B0609020204030204" pitchFamily="49" charset="0"/>
              </a:rPr>
              <a:t>color</a:t>
            </a:r>
            <a:r>
              <a:rPr lang="en-US" altLang="zh-CN" sz="1200" dirty="0">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i</a:t>
            </a:r>
            <a:r>
              <a:rPr lang="en-US" altLang="zh-CN" sz="1200" dirty="0">
                <a:solidFill>
                  <a:srgbClr val="D4D4D4"/>
                </a:solidFill>
                <a:latin typeface="Consolas" panose="020B0609020204030204" pitchFamily="49" charset="0"/>
              </a:rPr>
              <a:t>]])</a:t>
            </a:r>
            <a:r>
              <a:rPr lang="en-US" altLang="zh-CN" sz="1200" dirty="0">
                <a:solidFill>
                  <a:srgbClr val="9CDCFE"/>
                </a:solidFill>
                <a:latin typeface="Consolas" panose="020B0609020204030204" pitchFamily="49" charset="0"/>
              </a:rPr>
              <a:t>__l</a:t>
            </a:r>
            <a:r>
              <a:rPr lang="en-US" altLang="zh-CN" sz="1200" dirty="0">
                <a:solidFill>
                  <a:srgbClr val="D4D4D4"/>
                </a:solidFill>
                <a:latin typeface="Consolas" panose="020B0609020204030204" pitchFamily="49" charset="0"/>
              </a:rPr>
              <a:t>[</a:t>
            </a:r>
            <a:r>
              <a:rPr lang="en-US" altLang="zh-CN" sz="1200" dirty="0">
                <a:solidFill>
                  <a:srgbClr val="9CDCFE"/>
                </a:solidFill>
                <a:latin typeface="Consolas" panose="020B0609020204030204" pitchFamily="49" charset="0"/>
              </a:rPr>
              <a:t>color</a:t>
            </a:r>
            <a:r>
              <a:rPr lang="en-US" altLang="zh-CN" sz="1200" dirty="0">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i</a:t>
            </a:r>
            <a:r>
              <a:rPr lang="en-US" altLang="zh-CN" sz="1200" dirty="0">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i</a:t>
            </a:r>
            <a:r>
              <a:rPr lang="en-US" altLang="zh-CN" sz="1200" dirty="0">
                <a:solidFill>
                  <a:srgbClr val="D4D4D4"/>
                </a:solidFill>
                <a:latin typeface="Consolas" panose="020B0609020204030204" pitchFamily="49" charset="0"/>
              </a:rPr>
              <a:t>;</a:t>
            </a:r>
          </a:p>
          <a:p>
            <a:r>
              <a:rPr lang="en-US" altLang="zh-CN" sz="1200" dirty="0">
                <a:solidFill>
                  <a:srgbClr val="D4D4D4"/>
                </a:solidFill>
                <a:latin typeface="Consolas" panose="020B0609020204030204" pitchFamily="49" charset="0"/>
              </a:rPr>
              <a:t>        </a:t>
            </a:r>
            <a:r>
              <a:rPr lang="en-US" altLang="zh-CN" sz="1200" dirty="0">
                <a:solidFill>
                  <a:srgbClr val="9CDCFE"/>
                </a:solidFill>
                <a:latin typeface="Consolas" panose="020B0609020204030204" pitchFamily="49" charset="0"/>
              </a:rPr>
              <a:t>__r</a:t>
            </a:r>
            <a:r>
              <a:rPr lang="en-US" altLang="zh-CN" sz="1200" dirty="0">
                <a:solidFill>
                  <a:srgbClr val="D4D4D4"/>
                </a:solidFill>
                <a:latin typeface="Consolas" panose="020B0609020204030204" pitchFamily="49" charset="0"/>
              </a:rPr>
              <a:t>[</a:t>
            </a:r>
            <a:r>
              <a:rPr lang="en-US" altLang="zh-CN" sz="1200" dirty="0">
                <a:solidFill>
                  <a:srgbClr val="9CDCFE"/>
                </a:solidFill>
                <a:latin typeface="Consolas" panose="020B0609020204030204" pitchFamily="49" charset="0"/>
              </a:rPr>
              <a:t>color</a:t>
            </a:r>
            <a:r>
              <a:rPr lang="en-US" altLang="zh-CN" sz="1200" dirty="0">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i</a:t>
            </a:r>
            <a:r>
              <a:rPr lang="en-US" altLang="zh-CN" sz="1200" dirty="0">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i</a:t>
            </a:r>
            <a:r>
              <a:rPr lang="en-US" altLang="zh-CN" sz="1200" dirty="0">
                <a:solidFill>
                  <a:srgbClr val="D4D4D4"/>
                </a:solidFill>
                <a:latin typeface="Consolas" panose="020B0609020204030204" pitchFamily="49" charset="0"/>
              </a:rPr>
              <a:t>;</a:t>
            </a:r>
          </a:p>
          <a:p>
            <a:r>
              <a:rPr lang="en-US" altLang="zh-CN" sz="1200" dirty="0">
                <a:solidFill>
                  <a:srgbClr val="D4D4D4"/>
                </a:solidFill>
                <a:latin typeface="Consolas" panose="020B0609020204030204" pitchFamily="49" charset="0"/>
              </a:rPr>
              <a:t>        </a:t>
            </a:r>
            <a:r>
              <a:rPr lang="en-US" altLang="zh-CN" sz="1200" dirty="0">
                <a:solidFill>
                  <a:srgbClr val="9CDCFE"/>
                </a:solidFill>
                <a:latin typeface="Consolas" panose="020B0609020204030204" pitchFamily="49" charset="0"/>
              </a:rPr>
              <a:t>mxx</a:t>
            </a:r>
            <a:r>
              <a:rPr lang="en-US" altLang="zh-CN" sz="1200" dirty="0">
                <a:solidFill>
                  <a:srgbClr val="D4D4D4"/>
                </a:solidFill>
                <a:latin typeface="Consolas" panose="020B0609020204030204" pitchFamily="49" charset="0"/>
              </a:rPr>
              <a:t>=</a:t>
            </a:r>
            <a:r>
              <a:rPr lang="en-US" altLang="zh-CN" sz="1200" dirty="0">
                <a:solidFill>
                  <a:srgbClr val="DCDCAA"/>
                </a:solidFill>
                <a:latin typeface="Consolas" panose="020B0609020204030204" pitchFamily="49" charset="0"/>
              </a:rPr>
              <a:t>max</a:t>
            </a:r>
            <a:r>
              <a:rPr lang="en-US" altLang="zh-CN" sz="1200" dirty="0">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mxx</a:t>
            </a:r>
            <a:r>
              <a:rPr lang="en-US" altLang="zh-CN" sz="1200" dirty="0" err="1">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__r</a:t>
            </a:r>
            <a:r>
              <a:rPr lang="en-US" altLang="zh-CN" sz="1200" dirty="0">
                <a:solidFill>
                  <a:srgbClr val="D4D4D4"/>
                </a:solidFill>
                <a:latin typeface="Consolas" panose="020B0609020204030204" pitchFamily="49" charset="0"/>
              </a:rPr>
              <a:t>[</a:t>
            </a:r>
            <a:r>
              <a:rPr lang="en-US" altLang="zh-CN" sz="1200" dirty="0">
                <a:solidFill>
                  <a:srgbClr val="9CDCFE"/>
                </a:solidFill>
                <a:latin typeface="Consolas" panose="020B0609020204030204" pitchFamily="49" charset="0"/>
              </a:rPr>
              <a:t>color</a:t>
            </a:r>
            <a:r>
              <a:rPr lang="en-US" altLang="zh-CN" sz="1200" dirty="0">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i</a:t>
            </a:r>
            <a:r>
              <a:rPr lang="en-US" altLang="zh-CN" sz="1200" dirty="0">
                <a:solidFill>
                  <a:srgbClr val="D4D4D4"/>
                </a:solidFill>
                <a:latin typeface="Consolas" panose="020B0609020204030204" pitchFamily="49" charset="0"/>
              </a:rPr>
              <a:t>]]-</a:t>
            </a:r>
            <a:r>
              <a:rPr lang="en-US" altLang="zh-CN" sz="1200" dirty="0">
                <a:solidFill>
                  <a:srgbClr val="9CDCFE"/>
                </a:solidFill>
                <a:latin typeface="Consolas" panose="020B0609020204030204" pitchFamily="49" charset="0"/>
              </a:rPr>
              <a:t>__l</a:t>
            </a:r>
            <a:r>
              <a:rPr lang="en-US" altLang="zh-CN" sz="1200" dirty="0">
                <a:solidFill>
                  <a:srgbClr val="D4D4D4"/>
                </a:solidFill>
                <a:latin typeface="Consolas" panose="020B0609020204030204" pitchFamily="49" charset="0"/>
              </a:rPr>
              <a:t>[</a:t>
            </a:r>
            <a:r>
              <a:rPr lang="en-US" altLang="zh-CN" sz="1200" dirty="0">
                <a:solidFill>
                  <a:srgbClr val="9CDCFE"/>
                </a:solidFill>
                <a:latin typeface="Consolas" panose="020B0609020204030204" pitchFamily="49" charset="0"/>
              </a:rPr>
              <a:t>color</a:t>
            </a:r>
            <a:r>
              <a:rPr lang="en-US" altLang="zh-CN" sz="1200" dirty="0">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i</a:t>
            </a:r>
            <a:r>
              <a:rPr lang="en-US" altLang="zh-CN" sz="1200" dirty="0">
                <a:solidFill>
                  <a:srgbClr val="D4D4D4"/>
                </a:solidFill>
                <a:latin typeface="Consolas" panose="020B0609020204030204" pitchFamily="49" charset="0"/>
              </a:rPr>
              <a:t>]]);</a:t>
            </a:r>
          </a:p>
          <a:p>
            <a:r>
              <a:rPr lang="en-US" altLang="zh-CN" sz="1200" dirty="0">
                <a:solidFill>
                  <a:srgbClr val="D4D4D4"/>
                </a:solidFill>
                <a:latin typeface="Consolas" panose="020B0609020204030204" pitchFamily="49" charset="0"/>
              </a:rPr>
              <a:t>    }</a:t>
            </a:r>
          </a:p>
          <a:p>
            <a:r>
              <a:rPr lang="en-US" altLang="zh-CN" sz="1200" dirty="0">
                <a:solidFill>
                  <a:srgbClr val="D4D4D4"/>
                </a:solidFill>
                <a:latin typeface="Consolas" panose="020B0609020204030204" pitchFamily="49" charset="0"/>
              </a:rPr>
              <a:t>    </a:t>
            </a:r>
            <a:r>
              <a:rPr lang="en-US" altLang="zh-CN" sz="1200" dirty="0">
                <a:solidFill>
                  <a:srgbClr val="569CD6"/>
                </a:solidFill>
                <a:latin typeface="Consolas" panose="020B0609020204030204" pitchFamily="49" charset="0"/>
              </a:rPr>
              <a:t>rep</a:t>
            </a:r>
            <a:r>
              <a:rPr lang="en-US" altLang="zh-CN" sz="1200" dirty="0">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i</a:t>
            </a:r>
            <a:r>
              <a:rPr lang="en-US" altLang="zh-CN" sz="1200" dirty="0" err="1">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l</a:t>
            </a:r>
            <a:r>
              <a:rPr lang="en-US" altLang="zh-CN" sz="1200" dirty="0" err="1">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r</a:t>
            </a:r>
            <a:r>
              <a:rPr lang="en-US" altLang="zh-CN" sz="1200" dirty="0">
                <a:solidFill>
                  <a:srgbClr val="D4D4D4"/>
                </a:solidFill>
                <a:latin typeface="Consolas" panose="020B0609020204030204" pitchFamily="49" charset="0"/>
              </a:rPr>
              <a:t>)</a:t>
            </a:r>
            <a:r>
              <a:rPr lang="en-US" altLang="zh-CN" sz="1200" dirty="0">
                <a:solidFill>
                  <a:srgbClr val="9CDCFE"/>
                </a:solidFill>
                <a:latin typeface="Consolas" panose="020B0609020204030204" pitchFamily="49" charset="0"/>
              </a:rPr>
              <a:t>__l</a:t>
            </a:r>
            <a:r>
              <a:rPr lang="en-US" altLang="zh-CN" sz="1200" dirty="0">
                <a:solidFill>
                  <a:srgbClr val="D4D4D4"/>
                </a:solidFill>
                <a:latin typeface="Consolas" panose="020B0609020204030204" pitchFamily="49" charset="0"/>
              </a:rPr>
              <a:t>[</a:t>
            </a:r>
            <a:r>
              <a:rPr lang="en-US" altLang="zh-CN" sz="1200" dirty="0">
                <a:solidFill>
                  <a:srgbClr val="9CDCFE"/>
                </a:solidFill>
                <a:latin typeface="Consolas" panose="020B0609020204030204" pitchFamily="49" charset="0"/>
              </a:rPr>
              <a:t>color</a:t>
            </a:r>
            <a:r>
              <a:rPr lang="en-US" altLang="zh-CN" sz="1200" dirty="0">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i</a:t>
            </a:r>
            <a:r>
              <a:rPr lang="en-US" altLang="zh-CN" sz="1200" dirty="0">
                <a:solidFill>
                  <a:srgbClr val="D4D4D4"/>
                </a:solidFill>
                <a:latin typeface="Consolas" panose="020B0609020204030204" pitchFamily="49" charset="0"/>
              </a:rPr>
              <a:t>]]=</a:t>
            </a:r>
            <a:r>
              <a:rPr lang="en-US" altLang="zh-CN" sz="1200" dirty="0">
                <a:solidFill>
                  <a:srgbClr val="B5CEA8"/>
                </a:solidFill>
                <a:latin typeface="Consolas" panose="020B0609020204030204" pitchFamily="49" charset="0"/>
              </a:rPr>
              <a:t>0</a:t>
            </a:r>
            <a:r>
              <a:rPr lang="en-US" altLang="zh-CN" sz="1200" dirty="0">
                <a:solidFill>
                  <a:srgbClr val="D4D4D4"/>
                </a:solidFill>
                <a:latin typeface="Consolas" panose="020B0609020204030204" pitchFamily="49" charset="0"/>
              </a:rPr>
              <a:t>,</a:t>
            </a:r>
            <a:r>
              <a:rPr lang="en-US" altLang="zh-CN" sz="1200" dirty="0">
                <a:solidFill>
                  <a:srgbClr val="9CDCFE"/>
                </a:solidFill>
                <a:latin typeface="Consolas" panose="020B0609020204030204" pitchFamily="49" charset="0"/>
              </a:rPr>
              <a:t>__r</a:t>
            </a:r>
            <a:r>
              <a:rPr lang="en-US" altLang="zh-CN" sz="1200" dirty="0">
                <a:solidFill>
                  <a:srgbClr val="D4D4D4"/>
                </a:solidFill>
                <a:latin typeface="Consolas" panose="020B0609020204030204" pitchFamily="49" charset="0"/>
              </a:rPr>
              <a:t>[</a:t>
            </a:r>
            <a:r>
              <a:rPr lang="en-US" altLang="zh-CN" sz="1200" dirty="0">
                <a:solidFill>
                  <a:srgbClr val="9CDCFE"/>
                </a:solidFill>
                <a:latin typeface="Consolas" panose="020B0609020204030204" pitchFamily="49" charset="0"/>
              </a:rPr>
              <a:t>color</a:t>
            </a:r>
            <a:r>
              <a:rPr lang="en-US" altLang="zh-CN" sz="1200" dirty="0">
                <a:solidFill>
                  <a:srgbClr val="D4D4D4"/>
                </a:solidFill>
                <a:latin typeface="Consolas" panose="020B0609020204030204" pitchFamily="49" charset="0"/>
              </a:rPr>
              <a:t>[</a:t>
            </a:r>
            <a:r>
              <a:rPr lang="en-US" altLang="zh-CN" sz="1200" dirty="0" err="1">
                <a:solidFill>
                  <a:srgbClr val="9CDCFE"/>
                </a:solidFill>
                <a:latin typeface="Consolas" panose="020B0609020204030204" pitchFamily="49" charset="0"/>
              </a:rPr>
              <a:t>i</a:t>
            </a:r>
            <a:r>
              <a:rPr lang="en-US" altLang="zh-CN" sz="1200" dirty="0">
                <a:solidFill>
                  <a:srgbClr val="D4D4D4"/>
                </a:solidFill>
                <a:latin typeface="Consolas" panose="020B0609020204030204" pitchFamily="49" charset="0"/>
              </a:rPr>
              <a:t>]]=</a:t>
            </a:r>
            <a:r>
              <a:rPr lang="en-US" altLang="zh-CN" sz="1200" dirty="0">
                <a:solidFill>
                  <a:srgbClr val="B5CEA8"/>
                </a:solidFill>
                <a:latin typeface="Consolas" panose="020B0609020204030204" pitchFamily="49" charset="0"/>
              </a:rPr>
              <a:t>0</a:t>
            </a:r>
            <a:r>
              <a:rPr lang="en-US" altLang="zh-CN" sz="1200" dirty="0">
                <a:solidFill>
                  <a:srgbClr val="D4D4D4"/>
                </a:solidFill>
                <a:latin typeface="Consolas" panose="020B0609020204030204" pitchFamily="49" charset="0"/>
              </a:rPr>
              <a:t>;</a:t>
            </a:r>
          </a:p>
          <a:p>
            <a:r>
              <a:rPr lang="en-US" altLang="zh-CN" sz="1200" dirty="0">
                <a:solidFill>
                  <a:srgbClr val="D4D4D4"/>
                </a:solidFill>
                <a:latin typeface="Consolas" panose="020B0609020204030204" pitchFamily="49" charset="0"/>
              </a:rPr>
              <a:t>    </a:t>
            </a:r>
            <a:r>
              <a:rPr lang="en-US" altLang="zh-CN" sz="1200" dirty="0">
                <a:solidFill>
                  <a:srgbClr val="C586C0"/>
                </a:solidFill>
                <a:latin typeface="Consolas" panose="020B0609020204030204" pitchFamily="49" charset="0"/>
              </a:rPr>
              <a:t>return</a:t>
            </a:r>
            <a:r>
              <a:rPr lang="en-US" altLang="zh-CN" sz="1200" dirty="0">
                <a:solidFill>
                  <a:srgbClr val="D4D4D4"/>
                </a:solidFill>
                <a:latin typeface="Consolas" panose="020B0609020204030204" pitchFamily="49" charset="0"/>
              </a:rPr>
              <a:t> </a:t>
            </a:r>
            <a:r>
              <a:rPr lang="en-US" altLang="zh-CN" sz="1200" dirty="0">
                <a:solidFill>
                  <a:srgbClr val="9CDCFE"/>
                </a:solidFill>
                <a:latin typeface="Consolas" panose="020B0609020204030204" pitchFamily="49" charset="0"/>
              </a:rPr>
              <a:t>mxx</a:t>
            </a:r>
            <a:r>
              <a:rPr lang="en-US" altLang="zh-CN" sz="1200" dirty="0">
                <a:solidFill>
                  <a:srgbClr val="D4D4D4"/>
                </a:solidFill>
                <a:latin typeface="Consolas" panose="020B0609020204030204" pitchFamily="49" charset="0"/>
              </a:rPr>
              <a:t>;</a:t>
            </a:r>
          </a:p>
          <a:p>
            <a:r>
              <a:rPr lang="en-US" altLang="zh-CN" sz="1200" dirty="0">
                <a:solidFill>
                  <a:srgbClr val="D4D4D4"/>
                </a:solidFill>
                <a:latin typeface="Consolas" panose="020B0609020204030204" pitchFamily="49" charset="0"/>
              </a:rPr>
              <a:t>}</a:t>
            </a:r>
          </a:p>
        </p:txBody>
      </p:sp>
      <p:sp>
        <p:nvSpPr>
          <p:cNvPr id="4" name="文本框 3">
            <a:extLst>
              <a:ext uri="{FF2B5EF4-FFF2-40B4-BE49-F238E27FC236}">
                <a16:creationId xmlns:a16="http://schemas.microsoft.com/office/drawing/2014/main" id="{3E68AA6E-9E0F-4DA5-ABF6-CBB701E41F1D}"/>
              </a:ext>
            </a:extLst>
          </p:cNvPr>
          <p:cNvSpPr txBox="1"/>
          <p:nvPr/>
        </p:nvSpPr>
        <p:spPr>
          <a:xfrm>
            <a:off x="502390" y="1278403"/>
            <a:ext cx="5451844" cy="276999"/>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这道题与上道题差不多，只是对每个颜色要维护两个信息，即最左端，最右端</a:t>
            </a:r>
          </a:p>
        </p:txBody>
      </p:sp>
      <p:pic>
        <p:nvPicPr>
          <p:cNvPr id="5" name="图片 4">
            <a:extLst>
              <a:ext uri="{FF2B5EF4-FFF2-40B4-BE49-F238E27FC236}">
                <a16:creationId xmlns:a16="http://schemas.microsoft.com/office/drawing/2014/main" id="{366A696F-AF40-4285-9A76-E68E3EF20E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600894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A904536-9B39-4902-9B6F-72B136291968}"/>
              </a:ext>
            </a:extLst>
          </p:cNvPr>
          <p:cNvSpPr txBox="1"/>
          <p:nvPr/>
        </p:nvSpPr>
        <p:spPr>
          <a:xfrm>
            <a:off x="401445" y="954094"/>
            <a:ext cx="6278136" cy="2744149"/>
          </a:xfrm>
          <a:prstGeom prst="rect">
            <a:avLst/>
          </a:prstGeom>
          <a:noFill/>
        </p:spPr>
        <p:txBody>
          <a:bodyPr wrap="square" rtlCol="0">
            <a:spAutoFit/>
          </a:bodyPr>
          <a:lstStyle/>
          <a:p>
            <a:pPr>
              <a:lnSpc>
                <a:spcPct val="250000"/>
              </a:lnSpc>
            </a:pPr>
            <a:r>
              <a:rPr lang="zh-CN" altLang="en-US" dirty="0">
                <a:solidFill>
                  <a:schemeClr val="bg1"/>
                </a:solidFill>
                <a:latin typeface="微软雅黑" panose="020B0503020204020204" pitchFamily="34" charset="-122"/>
                <a:ea typeface="微软雅黑" panose="020B0503020204020204" pitchFamily="34" charset="-122"/>
              </a:rPr>
              <a:t>大家平常看到 </a:t>
            </a:r>
            <a:r>
              <a:rPr lang="en-US" altLang="zh-CN" dirty="0">
                <a:solidFill>
                  <a:schemeClr val="bg1"/>
                </a:solidFill>
                <a:latin typeface="微软雅黑" panose="020B0503020204020204" pitchFamily="34" charset="-122"/>
                <a:ea typeface="微软雅黑" panose="020B0503020204020204" pitchFamily="34" charset="-122"/>
              </a:rPr>
              <a:t>1e5 </a:t>
            </a:r>
            <a:r>
              <a:rPr lang="zh-CN" altLang="en-US" dirty="0">
                <a:solidFill>
                  <a:schemeClr val="bg1"/>
                </a:solidFill>
                <a:latin typeface="微软雅黑" panose="020B0503020204020204" pitchFamily="34" charset="-122"/>
                <a:ea typeface="微软雅黑" panose="020B0503020204020204" pitchFamily="34" charset="-122"/>
              </a:rPr>
              <a:t>级别的题一般采用的是 </a:t>
            </a:r>
            <a:r>
              <a:rPr lang="en-US" altLang="zh-CN" dirty="0">
                <a:solidFill>
                  <a:schemeClr val="bg1"/>
                </a:solidFill>
                <a:latin typeface="微软雅黑" panose="020B0503020204020204" pitchFamily="34" charset="-122"/>
                <a:ea typeface="微软雅黑" panose="020B0503020204020204" pitchFamily="34" charset="-122"/>
              </a:rPr>
              <a:t>O(n log n) </a:t>
            </a:r>
            <a:r>
              <a:rPr lang="zh-CN" altLang="en-US" dirty="0">
                <a:solidFill>
                  <a:schemeClr val="bg1"/>
                </a:solidFill>
                <a:latin typeface="微软雅黑" panose="020B0503020204020204" pitchFamily="34" charset="-122"/>
                <a:ea typeface="微软雅黑" panose="020B0503020204020204" pitchFamily="34" charset="-122"/>
              </a:rPr>
              <a:t>的处理方式或者数据结构。</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250000"/>
              </a:lnSpc>
            </a:pPr>
            <a:r>
              <a:rPr lang="zh-CN" altLang="en-US" dirty="0">
                <a:solidFill>
                  <a:schemeClr val="bg1"/>
                </a:solidFill>
                <a:latin typeface="微软雅黑" panose="020B0503020204020204" pitchFamily="34" charset="-122"/>
                <a:ea typeface="微软雅黑" panose="020B0503020204020204" pitchFamily="34" charset="-122"/>
              </a:rPr>
              <a:t>所以，我们今天讲点不同的，</a:t>
            </a:r>
            <a:r>
              <a:rPr lang="en-US" altLang="zh-CN" dirty="0">
                <a:solidFill>
                  <a:schemeClr val="bg1"/>
                </a:solidFill>
                <a:latin typeface="微软雅黑" panose="020B0503020204020204" pitchFamily="34" charset="-122"/>
                <a:ea typeface="微软雅黑" panose="020B0503020204020204" pitchFamily="34" charset="-122"/>
              </a:rPr>
              <a:t>O(n sqrt(n))</a:t>
            </a:r>
            <a:r>
              <a:rPr lang="zh-CN" altLang="en-US" dirty="0">
                <a:solidFill>
                  <a:schemeClr val="bg1"/>
                </a:solidFill>
                <a:latin typeface="微软雅黑" panose="020B0503020204020204" pitchFamily="34" charset="-122"/>
                <a:ea typeface="微软雅黑" panose="020B0503020204020204" pitchFamily="34" charset="-122"/>
              </a:rPr>
              <a:t>的数据结构如何来解决这类问题？</a:t>
            </a:r>
          </a:p>
        </p:txBody>
      </p:sp>
      <p:pic>
        <p:nvPicPr>
          <p:cNvPr id="4" name="图片 3">
            <a:extLst>
              <a:ext uri="{FF2B5EF4-FFF2-40B4-BE49-F238E27FC236}">
                <a16:creationId xmlns:a16="http://schemas.microsoft.com/office/drawing/2014/main" id="{DBED4370-D3B2-4DFC-9AE8-B5DA60DFC1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27720718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793FA86-695D-4FFB-887B-4C4EF0F2778C}"/>
              </a:ext>
            </a:extLst>
          </p:cNvPr>
          <p:cNvSpPr txBox="1"/>
          <p:nvPr/>
        </p:nvSpPr>
        <p:spPr>
          <a:xfrm>
            <a:off x="97465" y="641165"/>
            <a:ext cx="3657601" cy="323165"/>
          </a:xfrm>
          <a:prstGeom prst="rect">
            <a:avLst/>
          </a:prstGeom>
          <a:noFill/>
        </p:spPr>
        <p:txBody>
          <a:bodyPr wrap="square" rtlCol="0">
            <a:spAutoFit/>
          </a:bodyPr>
          <a:lstStyle/>
          <a:p>
            <a:r>
              <a:rPr lang="en-US" altLang="zh-CN" sz="1500" dirty="0">
                <a:solidFill>
                  <a:schemeClr val="bg1"/>
                </a:solidFill>
                <a:latin typeface="微软雅黑" panose="020B0503020204020204" pitchFamily="34" charset="-122"/>
                <a:ea typeface="微软雅黑" panose="020B0503020204020204" pitchFamily="34" charset="-122"/>
              </a:rPr>
              <a:t>P5906 【</a:t>
            </a:r>
            <a:r>
              <a:rPr lang="zh-CN" altLang="en-US" sz="1500" dirty="0">
                <a:solidFill>
                  <a:schemeClr val="bg1"/>
                </a:solidFill>
                <a:latin typeface="微软雅黑" panose="020B0503020204020204" pitchFamily="34" charset="-122"/>
                <a:ea typeface="微软雅黑" panose="020B0503020204020204" pitchFamily="34" charset="-122"/>
              </a:rPr>
              <a:t>模板</a:t>
            </a:r>
            <a:r>
              <a:rPr lang="en-US" altLang="zh-CN" sz="1500" dirty="0">
                <a:solidFill>
                  <a:schemeClr val="bg1"/>
                </a:solidFill>
                <a:latin typeface="微软雅黑" panose="020B0503020204020204" pitchFamily="34" charset="-122"/>
                <a:ea typeface="微软雅黑" panose="020B0503020204020204" pitchFamily="34" charset="-122"/>
              </a:rPr>
              <a:t>】</a:t>
            </a:r>
            <a:r>
              <a:rPr lang="zh-CN" altLang="en-US" sz="1500" dirty="0">
                <a:solidFill>
                  <a:schemeClr val="bg1"/>
                </a:solidFill>
                <a:latin typeface="微软雅黑" panose="020B0503020204020204" pitchFamily="34" charset="-122"/>
                <a:ea typeface="微软雅黑" panose="020B0503020204020204" pitchFamily="34" charset="-122"/>
              </a:rPr>
              <a:t>回滚莫队</a:t>
            </a:r>
            <a:r>
              <a:rPr lang="en-US" altLang="zh-CN" sz="1500" dirty="0">
                <a:solidFill>
                  <a:schemeClr val="bg1"/>
                </a:solidFill>
                <a:latin typeface="微软雅黑" panose="020B0503020204020204" pitchFamily="34" charset="-122"/>
                <a:ea typeface="微软雅黑" panose="020B0503020204020204" pitchFamily="34" charset="-122"/>
              </a:rPr>
              <a:t>&amp;</a:t>
            </a:r>
            <a:r>
              <a:rPr lang="zh-CN" altLang="en-US" sz="1500" dirty="0">
                <a:solidFill>
                  <a:schemeClr val="bg1"/>
                </a:solidFill>
                <a:latin typeface="微软雅黑" panose="020B0503020204020204" pitchFamily="34" charset="-122"/>
                <a:ea typeface="微软雅黑" panose="020B0503020204020204" pitchFamily="34" charset="-122"/>
              </a:rPr>
              <a:t>不删除莫队</a:t>
            </a:r>
          </a:p>
        </p:txBody>
      </p:sp>
      <p:sp>
        <p:nvSpPr>
          <p:cNvPr id="6" name="矩形 5">
            <a:extLst>
              <a:ext uri="{FF2B5EF4-FFF2-40B4-BE49-F238E27FC236}">
                <a16:creationId xmlns:a16="http://schemas.microsoft.com/office/drawing/2014/main" id="{C893A96F-D138-4407-9655-5027D03C9482}"/>
              </a:ext>
            </a:extLst>
          </p:cNvPr>
          <p:cNvSpPr/>
          <p:nvPr/>
        </p:nvSpPr>
        <p:spPr>
          <a:xfrm>
            <a:off x="438588" y="1139724"/>
            <a:ext cx="5451845" cy="1615827"/>
          </a:xfrm>
          <a:prstGeom prst="rect">
            <a:avLst/>
          </a:prstGeom>
        </p:spPr>
        <p:txBody>
          <a:bodyPr wrap="square">
            <a:spAutoFit/>
          </a:bodyPr>
          <a:lstStyle/>
          <a:p>
            <a:r>
              <a:rPr lang="en-US" altLang="zh-CN" sz="825" dirty="0">
                <a:solidFill>
                  <a:srgbClr val="D4D4D4"/>
                </a:solidFill>
                <a:latin typeface="Consolas" panose="020B0609020204030204" pitchFamily="49" charset="0"/>
              </a:rPr>
              <a:t>        </a:t>
            </a:r>
            <a:r>
              <a:rPr lang="en-US" altLang="zh-CN" sz="825" dirty="0">
                <a:solidFill>
                  <a:srgbClr val="C586C0"/>
                </a:solidFill>
                <a:latin typeface="Consolas" panose="020B0609020204030204" pitchFamily="49" charset="0"/>
              </a:rPr>
              <a:t>if</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q</a:t>
            </a:r>
            <a:r>
              <a:rPr lang="en-US" altLang="zh-CN" sz="825" dirty="0">
                <a:solidFill>
                  <a:srgbClr val="D4D4D4"/>
                </a:solidFill>
                <a:latin typeface="Consolas" panose="020B0609020204030204" pitchFamily="49" charset="0"/>
              </a:rPr>
              <a:t>[</a:t>
            </a:r>
            <a:r>
              <a:rPr lang="en-US" altLang="zh-CN" sz="825" dirty="0" err="1">
                <a:solidFill>
                  <a:srgbClr val="D4D4D4"/>
                </a:solidFill>
                <a:latin typeface="Consolas" panose="020B0609020204030204" pitchFamily="49" charset="0"/>
              </a:rPr>
              <a:t>i</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l</a:t>
            </a:r>
            <a:r>
              <a:rPr lang="en-US" altLang="zh-CN" sz="825" dirty="0">
                <a:solidFill>
                  <a:srgbClr val="D4D4D4"/>
                </a:solidFill>
                <a:latin typeface="Consolas" panose="020B0609020204030204" pitchFamily="49" charset="0"/>
              </a:rPr>
              <a:t>/block_size+</a:t>
            </a:r>
            <a:r>
              <a:rPr lang="en-US" altLang="zh-CN" sz="825" dirty="0">
                <a:solidFill>
                  <a:srgbClr val="B5CEA8"/>
                </a:solidFill>
                <a:latin typeface="Consolas" panose="020B0609020204030204" pitchFamily="49" charset="0"/>
              </a:rPr>
              <a:t>1</a:t>
            </a:r>
            <a:r>
              <a:rPr lang="en-US" altLang="zh-CN" sz="825" dirty="0">
                <a:solidFill>
                  <a:srgbClr val="D4D4D4"/>
                </a:solidFill>
                <a:latin typeface="Consolas" panose="020B0609020204030204" pitchFamily="49" charset="0"/>
              </a:rPr>
              <a:t>)*</a:t>
            </a:r>
            <a:r>
              <a:rPr lang="en-US" altLang="zh-CN" sz="825" dirty="0" err="1">
                <a:solidFill>
                  <a:srgbClr val="D4D4D4"/>
                </a:solidFill>
                <a:latin typeface="Consolas" panose="020B0609020204030204" pitchFamily="49" charset="0"/>
              </a:rPr>
              <a:t>block_size</a:t>
            </a:r>
            <a:r>
              <a:rPr lang="en-US" altLang="zh-CN" sz="825" dirty="0">
                <a:solidFill>
                  <a:srgbClr val="D4D4D4"/>
                </a:solidFill>
                <a:latin typeface="Consolas" panose="020B0609020204030204" pitchFamily="49" charset="0"/>
              </a:rPr>
              <a:t>!=l)</a:t>
            </a:r>
            <a:r>
              <a:rPr lang="en-US" altLang="zh-CN" sz="825" dirty="0">
                <a:solidFill>
                  <a:srgbClr val="6A9955"/>
                </a:solidFill>
                <a:latin typeface="Consolas" panose="020B0609020204030204" pitchFamily="49" charset="0"/>
              </a:rPr>
              <a:t> // l goes into another block</a:t>
            </a:r>
            <a:endParaRPr lang="en-US" altLang="zh-CN" sz="825" dirty="0">
              <a:solidFill>
                <a:srgbClr val="D4D4D4"/>
              </a:solidFill>
              <a:latin typeface="Consolas" panose="020B0609020204030204" pitchFamily="49" charset="0"/>
            </a:endParaRPr>
          </a:p>
          <a:p>
            <a:r>
              <a:rPr lang="en-US" altLang="zh-CN" sz="825" dirty="0">
                <a:solidFill>
                  <a:srgbClr val="D4D4D4"/>
                </a:solidFill>
                <a:latin typeface="Consolas" panose="020B0609020204030204" pitchFamily="49" charset="0"/>
              </a:rPr>
              <a:t>        {</a:t>
            </a:r>
          </a:p>
          <a:p>
            <a:r>
              <a:rPr lang="en-US" altLang="zh-CN" sz="825" dirty="0">
                <a:solidFill>
                  <a:srgbClr val="D4D4D4"/>
                </a:solidFill>
                <a:latin typeface="Consolas" panose="020B0609020204030204" pitchFamily="49" charset="0"/>
              </a:rPr>
              <a:t>            mx=</a:t>
            </a:r>
            <a:r>
              <a:rPr lang="en-US" altLang="zh-CN" sz="825" dirty="0">
                <a:solidFill>
                  <a:srgbClr val="B5CEA8"/>
                </a:solidFill>
                <a:latin typeface="Consolas" panose="020B0609020204030204" pitchFamily="49" charset="0"/>
              </a:rPr>
              <a:t>0</a:t>
            </a:r>
            <a:r>
              <a:rPr lang="en-US" altLang="zh-CN" sz="825" dirty="0">
                <a:solidFill>
                  <a:srgbClr val="D4D4D4"/>
                </a:solidFill>
                <a:latin typeface="Consolas" panose="020B0609020204030204" pitchFamily="49" charset="0"/>
              </a:rPr>
              <a:t>;</a:t>
            </a:r>
          </a:p>
          <a:p>
            <a:r>
              <a:rPr lang="en-US" altLang="zh-CN" sz="825" dirty="0">
                <a:solidFill>
                  <a:srgbClr val="D4D4D4"/>
                </a:solidFill>
                <a:latin typeface="Consolas" panose="020B0609020204030204" pitchFamily="49" charset="0"/>
              </a:rPr>
              <a:t>            </a:t>
            </a:r>
            <a:r>
              <a:rPr lang="en-US" altLang="zh-CN" sz="825" dirty="0">
                <a:solidFill>
                  <a:srgbClr val="C586C0"/>
                </a:solidFill>
                <a:latin typeface="Consolas" panose="020B0609020204030204" pitchFamily="49" charset="0"/>
              </a:rPr>
              <a:t>while</a:t>
            </a:r>
            <a:r>
              <a:rPr lang="en-US" altLang="zh-CN" sz="825" dirty="0">
                <a:solidFill>
                  <a:srgbClr val="D4D4D4"/>
                </a:solidFill>
                <a:latin typeface="Consolas" panose="020B0609020204030204" pitchFamily="49" charset="0"/>
              </a:rPr>
              <a:t>(r&gt;=l)</a:t>
            </a:r>
            <a:r>
              <a:rPr lang="en-US" altLang="zh-CN" sz="825" dirty="0" err="1">
                <a:solidFill>
                  <a:srgbClr val="9CDCFE"/>
                </a:solidFill>
                <a:latin typeface="Consolas" panose="020B0609020204030204" pitchFamily="49" charset="0"/>
              </a:rPr>
              <a:t>curr</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color</a:t>
            </a:r>
            <a:r>
              <a:rPr lang="en-US" altLang="zh-CN" sz="825" dirty="0">
                <a:solidFill>
                  <a:srgbClr val="D4D4D4"/>
                </a:solidFill>
                <a:latin typeface="Consolas" panose="020B0609020204030204" pitchFamily="49" charset="0"/>
              </a:rPr>
              <a:t>[r]]=</a:t>
            </a:r>
            <a:r>
              <a:rPr lang="en-US" altLang="zh-CN" sz="825" dirty="0">
                <a:solidFill>
                  <a:srgbClr val="B5CEA8"/>
                </a:solidFill>
                <a:latin typeface="Consolas" panose="020B0609020204030204" pitchFamily="49" charset="0"/>
              </a:rPr>
              <a:t>0</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curl</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color</a:t>
            </a:r>
            <a:r>
              <a:rPr lang="en-US" altLang="zh-CN" sz="825" dirty="0">
                <a:solidFill>
                  <a:srgbClr val="D4D4D4"/>
                </a:solidFill>
                <a:latin typeface="Consolas" panose="020B0609020204030204" pitchFamily="49" charset="0"/>
              </a:rPr>
              <a:t>[r]]=</a:t>
            </a:r>
            <a:r>
              <a:rPr lang="en-US" altLang="zh-CN" sz="825" dirty="0" err="1">
                <a:solidFill>
                  <a:srgbClr val="569CD6"/>
                </a:solidFill>
                <a:latin typeface="Consolas" panose="020B0609020204030204" pitchFamily="49" charset="0"/>
              </a:rPr>
              <a:t>INF</a:t>
            </a:r>
            <a:r>
              <a:rPr lang="en-US" altLang="zh-CN" sz="825" dirty="0" err="1">
                <a:solidFill>
                  <a:srgbClr val="D4D4D4"/>
                </a:solidFill>
                <a:latin typeface="Consolas" panose="020B0609020204030204" pitchFamily="49" charset="0"/>
              </a:rPr>
              <a:t>,r</a:t>
            </a:r>
            <a:r>
              <a:rPr lang="en-US" altLang="zh-CN" sz="825" dirty="0">
                <a:solidFill>
                  <a:srgbClr val="D4D4D4"/>
                </a:solidFill>
                <a:latin typeface="Consolas" panose="020B0609020204030204" pitchFamily="49" charset="0"/>
              </a:rPr>
              <a:t>--;</a:t>
            </a:r>
            <a:r>
              <a:rPr lang="en-US" altLang="zh-CN" sz="825" dirty="0">
                <a:solidFill>
                  <a:srgbClr val="6A9955"/>
                </a:solidFill>
                <a:latin typeface="Consolas" panose="020B0609020204030204" pitchFamily="49" charset="0"/>
              </a:rPr>
              <a:t> // reset</a:t>
            </a:r>
            <a:endParaRPr lang="en-US" altLang="zh-CN" sz="825" dirty="0">
              <a:solidFill>
                <a:srgbClr val="D4D4D4"/>
              </a:solidFill>
              <a:latin typeface="Consolas" panose="020B0609020204030204" pitchFamily="49" charset="0"/>
            </a:endParaRPr>
          </a:p>
          <a:p>
            <a:r>
              <a:rPr lang="en-US" altLang="zh-CN" sz="825" dirty="0">
                <a:solidFill>
                  <a:srgbClr val="D4D4D4"/>
                </a:solidFill>
                <a:latin typeface="Consolas" panose="020B0609020204030204" pitchFamily="49" charset="0"/>
              </a:rPr>
              <a:t>            l=(</a:t>
            </a:r>
            <a:r>
              <a:rPr lang="en-US" altLang="zh-CN" sz="825" dirty="0">
                <a:solidFill>
                  <a:srgbClr val="9CDCFE"/>
                </a:solidFill>
                <a:latin typeface="Consolas" panose="020B0609020204030204" pitchFamily="49" charset="0"/>
              </a:rPr>
              <a:t>q</a:t>
            </a:r>
            <a:r>
              <a:rPr lang="en-US" altLang="zh-CN" sz="825" dirty="0">
                <a:solidFill>
                  <a:srgbClr val="D4D4D4"/>
                </a:solidFill>
                <a:latin typeface="Consolas" panose="020B0609020204030204" pitchFamily="49" charset="0"/>
              </a:rPr>
              <a:t>[</a:t>
            </a:r>
            <a:r>
              <a:rPr lang="en-US" altLang="zh-CN" sz="825" dirty="0" err="1">
                <a:solidFill>
                  <a:srgbClr val="D4D4D4"/>
                </a:solidFill>
                <a:latin typeface="Consolas" panose="020B0609020204030204" pitchFamily="49" charset="0"/>
              </a:rPr>
              <a:t>i</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l</a:t>
            </a:r>
            <a:r>
              <a:rPr lang="en-US" altLang="zh-CN" sz="825" dirty="0">
                <a:solidFill>
                  <a:srgbClr val="D4D4D4"/>
                </a:solidFill>
                <a:latin typeface="Consolas" panose="020B0609020204030204" pitchFamily="49" charset="0"/>
              </a:rPr>
              <a:t>/block_size+</a:t>
            </a:r>
            <a:r>
              <a:rPr lang="en-US" altLang="zh-CN" sz="825" dirty="0">
                <a:solidFill>
                  <a:srgbClr val="B5CEA8"/>
                </a:solidFill>
                <a:latin typeface="Consolas" panose="020B0609020204030204" pitchFamily="49" charset="0"/>
              </a:rPr>
              <a:t>1</a:t>
            </a:r>
            <a:r>
              <a:rPr lang="en-US" altLang="zh-CN" sz="825" dirty="0">
                <a:solidFill>
                  <a:srgbClr val="D4D4D4"/>
                </a:solidFill>
                <a:latin typeface="Consolas" panose="020B0609020204030204" pitchFamily="49" charset="0"/>
              </a:rPr>
              <a:t>)*</a:t>
            </a:r>
            <a:r>
              <a:rPr lang="en-US" altLang="zh-CN" sz="825" dirty="0" err="1">
                <a:solidFill>
                  <a:srgbClr val="D4D4D4"/>
                </a:solidFill>
                <a:latin typeface="Consolas" panose="020B0609020204030204" pitchFamily="49" charset="0"/>
              </a:rPr>
              <a:t>block_size;r</a:t>
            </a:r>
            <a:r>
              <a:rPr lang="en-US" altLang="zh-CN" sz="825" dirty="0">
                <a:solidFill>
                  <a:srgbClr val="D4D4D4"/>
                </a:solidFill>
                <a:latin typeface="Consolas" panose="020B0609020204030204" pitchFamily="49" charset="0"/>
              </a:rPr>
              <a:t>=l-</a:t>
            </a:r>
            <a:r>
              <a:rPr lang="en-US" altLang="zh-CN" sz="825" dirty="0">
                <a:solidFill>
                  <a:srgbClr val="B5CEA8"/>
                </a:solidFill>
                <a:latin typeface="Consolas" panose="020B0609020204030204" pitchFamily="49" charset="0"/>
              </a:rPr>
              <a:t>1</a:t>
            </a:r>
            <a:r>
              <a:rPr lang="en-US" altLang="zh-CN" sz="825" dirty="0">
                <a:solidFill>
                  <a:srgbClr val="D4D4D4"/>
                </a:solidFill>
                <a:latin typeface="Consolas" panose="020B0609020204030204" pitchFamily="49" charset="0"/>
              </a:rPr>
              <a:t>;</a:t>
            </a:r>
          </a:p>
          <a:p>
            <a:r>
              <a:rPr lang="en-US" altLang="zh-CN" sz="825" dirty="0">
                <a:solidFill>
                  <a:srgbClr val="D4D4D4"/>
                </a:solidFill>
                <a:latin typeface="Consolas" panose="020B0609020204030204" pitchFamily="49" charset="0"/>
              </a:rPr>
              <a:t>        }</a:t>
            </a:r>
          </a:p>
          <a:p>
            <a:r>
              <a:rPr lang="en-US" altLang="zh-CN" sz="825" dirty="0">
                <a:solidFill>
                  <a:srgbClr val="D4D4D4"/>
                </a:solidFill>
                <a:latin typeface="Consolas" panose="020B0609020204030204" pitchFamily="49" charset="0"/>
              </a:rPr>
              <a:t>        </a:t>
            </a:r>
            <a:r>
              <a:rPr lang="en-US" altLang="zh-CN" sz="825" dirty="0">
                <a:solidFill>
                  <a:srgbClr val="C586C0"/>
                </a:solidFill>
                <a:latin typeface="Consolas" panose="020B0609020204030204" pitchFamily="49" charset="0"/>
              </a:rPr>
              <a:t>while</a:t>
            </a:r>
            <a:r>
              <a:rPr lang="en-US" altLang="zh-CN" sz="825" dirty="0">
                <a:solidFill>
                  <a:srgbClr val="D4D4D4"/>
                </a:solidFill>
                <a:latin typeface="Consolas" panose="020B0609020204030204" pitchFamily="49" charset="0"/>
              </a:rPr>
              <a:t>(r&lt;</a:t>
            </a:r>
            <a:r>
              <a:rPr lang="en-US" altLang="zh-CN" sz="825" dirty="0">
                <a:solidFill>
                  <a:srgbClr val="9CDCFE"/>
                </a:solidFill>
                <a:latin typeface="Consolas" panose="020B0609020204030204" pitchFamily="49" charset="0"/>
              </a:rPr>
              <a:t>q</a:t>
            </a:r>
            <a:r>
              <a:rPr lang="en-US" altLang="zh-CN" sz="825" dirty="0">
                <a:solidFill>
                  <a:srgbClr val="D4D4D4"/>
                </a:solidFill>
                <a:latin typeface="Consolas" panose="020B0609020204030204" pitchFamily="49" charset="0"/>
              </a:rPr>
              <a:t>[</a:t>
            </a:r>
            <a:r>
              <a:rPr lang="en-US" altLang="zh-CN" sz="825" dirty="0" err="1">
                <a:solidFill>
                  <a:srgbClr val="D4D4D4"/>
                </a:solidFill>
                <a:latin typeface="Consolas" panose="020B0609020204030204" pitchFamily="49" charset="0"/>
              </a:rPr>
              <a:t>i</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r</a:t>
            </a:r>
            <a:r>
              <a:rPr lang="en-US" altLang="zh-CN" sz="825" dirty="0">
                <a:solidFill>
                  <a:srgbClr val="D4D4D4"/>
                </a:solidFill>
                <a:latin typeface="Consolas" panose="020B0609020204030204" pitchFamily="49" charset="0"/>
              </a:rPr>
              <a:t>)</a:t>
            </a:r>
          </a:p>
          <a:p>
            <a:r>
              <a:rPr lang="en-US" altLang="zh-CN" sz="825" dirty="0">
                <a:solidFill>
                  <a:srgbClr val="D4D4D4"/>
                </a:solidFill>
                <a:latin typeface="Consolas" panose="020B0609020204030204" pitchFamily="49" charset="0"/>
              </a:rPr>
              <a:t>        {</a:t>
            </a:r>
          </a:p>
          <a:p>
            <a:r>
              <a:rPr lang="en-US" altLang="zh-CN" sz="825" dirty="0">
                <a:solidFill>
                  <a:srgbClr val="D4D4D4"/>
                </a:solidFill>
                <a:latin typeface="Consolas" panose="020B0609020204030204" pitchFamily="49" charset="0"/>
              </a:rPr>
              <a:t>            ++r;</a:t>
            </a:r>
          </a:p>
          <a:p>
            <a:r>
              <a:rPr lang="en-US" altLang="zh-CN" sz="825" dirty="0">
                <a:solidFill>
                  <a:srgbClr val="D4D4D4"/>
                </a:solidFill>
                <a:latin typeface="Consolas" panose="020B0609020204030204" pitchFamily="49" charset="0"/>
              </a:rPr>
              <a:t>            </a:t>
            </a:r>
            <a:r>
              <a:rPr lang="en-US" altLang="zh-CN" sz="825" dirty="0">
                <a:solidFill>
                  <a:srgbClr val="9CDCFE"/>
                </a:solidFill>
                <a:latin typeface="Consolas" panose="020B0609020204030204" pitchFamily="49" charset="0"/>
              </a:rPr>
              <a:t>curl</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color</a:t>
            </a:r>
            <a:r>
              <a:rPr lang="en-US" altLang="zh-CN" sz="825" dirty="0">
                <a:solidFill>
                  <a:srgbClr val="D4D4D4"/>
                </a:solidFill>
                <a:latin typeface="Consolas" panose="020B0609020204030204" pitchFamily="49" charset="0"/>
              </a:rPr>
              <a:t>[r]]=</a:t>
            </a:r>
            <a:r>
              <a:rPr lang="en-US" altLang="zh-CN" sz="825" dirty="0">
                <a:solidFill>
                  <a:srgbClr val="DCDCAA"/>
                </a:solidFill>
                <a:latin typeface="Consolas" panose="020B0609020204030204" pitchFamily="49" charset="0"/>
              </a:rPr>
              <a:t>min</a:t>
            </a:r>
            <a:r>
              <a:rPr lang="en-US" altLang="zh-CN" sz="825" dirty="0">
                <a:solidFill>
                  <a:srgbClr val="D4D4D4"/>
                </a:solidFill>
                <a:latin typeface="Consolas" panose="020B0609020204030204" pitchFamily="49" charset="0"/>
              </a:rPr>
              <a:t>(</a:t>
            </a:r>
            <a:r>
              <a:rPr lang="en-US" altLang="zh-CN" sz="825" dirty="0" err="1">
                <a:solidFill>
                  <a:srgbClr val="D4D4D4"/>
                </a:solidFill>
                <a:latin typeface="Consolas" panose="020B0609020204030204" pitchFamily="49" charset="0"/>
              </a:rPr>
              <a:t>r,</a:t>
            </a:r>
            <a:r>
              <a:rPr lang="en-US" altLang="zh-CN" sz="825" dirty="0" err="1">
                <a:solidFill>
                  <a:srgbClr val="9CDCFE"/>
                </a:solidFill>
                <a:latin typeface="Consolas" panose="020B0609020204030204" pitchFamily="49" charset="0"/>
              </a:rPr>
              <a:t>curl</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color</a:t>
            </a:r>
            <a:r>
              <a:rPr lang="en-US" altLang="zh-CN" sz="825" dirty="0">
                <a:solidFill>
                  <a:srgbClr val="D4D4D4"/>
                </a:solidFill>
                <a:latin typeface="Consolas" panose="020B0609020204030204" pitchFamily="49" charset="0"/>
              </a:rPr>
              <a:t>[r]]);</a:t>
            </a:r>
          </a:p>
          <a:p>
            <a:r>
              <a:rPr lang="en-US" altLang="zh-CN" sz="825" dirty="0">
                <a:solidFill>
                  <a:srgbClr val="D4D4D4"/>
                </a:solidFill>
                <a:latin typeface="Consolas" panose="020B0609020204030204" pitchFamily="49" charset="0"/>
              </a:rPr>
              <a:t>            </a:t>
            </a:r>
            <a:r>
              <a:rPr lang="en-US" altLang="zh-CN" sz="825" dirty="0" err="1">
                <a:solidFill>
                  <a:srgbClr val="9CDCFE"/>
                </a:solidFill>
                <a:latin typeface="Consolas" panose="020B0609020204030204" pitchFamily="49" charset="0"/>
              </a:rPr>
              <a:t>curr</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color</a:t>
            </a:r>
            <a:r>
              <a:rPr lang="en-US" altLang="zh-CN" sz="825" dirty="0">
                <a:solidFill>
                  <a:srgbClr val="D4D4D4"/>
                </a:solidFill>
                <a:latin typeface="Consolas" panose="020B0609020204030204" pitchFamily="49" charset="0"/>
              </a:rPr>
              <a:t>[r]]=</a:t>
            </a:r>
            <a:r>
              <a:rPr lang="en-US" altLang="zh-CN" sz="825" dirty="0" err="1">
                <a:solidFill>
                  <a:srgbClr val="D4D4D4"/>
                </a:solidFill>
                <a:latin typeface="Consolas" panose="020B0609020204030204" pitchFamily="49" charset="0"/>
              </a:rPr>
              <a:t>r;mx</a:t>
            </a:r>
            <a:r>
              <a:rPr lang="en-US" altLang="zh-CN" sz="825" dirty="0">
                <a:solidFill>
                  <a:srgbClr val="D4D4D4"/>
                </a:solidFill>
                <a:latin typeface="Consolas" panose="020B0609020204030204" pitchFamily="49" charset="0"/>
              </a:rPr>
              <a:t>=</a:t>
            </a:r>
            <a:r>
              <a:rPr lang="en-US" altLang="zh-CN" sz="825" dirty="0">
                <a:solidFill>
                  <a:srgbClr val="DCDCAA"/>
                </a:solidFill>
                <a:latin typeface="Consolas" panose="020B0609020204030204" pitchFamily="49" charset="0"/>
              </a:rPr>
              <a:t>max</a:t>
            </a:r>
            <a:r>
              <a:rPr lang="en-US" altLang="zh-CN" sz="825" dirty="0">
                <a:solidFill>
                  <a:srgbClr val="D4D4D4"/>
                </a:solidFill>
                <a:latin typeface="Consolas" panose="020B0609020204030204" pitchFamily="49" charset="0"/>
              </a:rPr>
              <a:t>(</a:t>
            </a:r>
            <a:r>
              <a:rPr lang="en-US" altLang="zh-CN" sz="825" dirty="0" err="1">
                <a:solidFill>
                  <a:srgbClr val="D4D4D4"/>
                </a:solidFill>
                <a:latin typeface="Consolas" panose="020B0609020204030204" pitchFamily="49" charset="0"/>
              </a:rPr>
              <a:t>mx,</a:t>
            </a:r>
            <a:r>
              <a:rPr lang="en-US" altLang="zh-CN" sz="825" dirty="0" err="1">
                <a:solidFill>
                  <a:srgbClr val="9CDCFE"/>
                </a:solidFill>
                <a:latin typeface="Consolas" panose="020B0609020204030204" pitchFamily="49" charset="0"/>
              </a:rPr>
              <a:t>curr</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color</a:t>
            </a:r>
            <a:r>
              <a:rPr lang="en-US" altLang="zh-CN" sz="825" dirty="0">
                <a:solidFill>
                  <a:srgbClr val="D4D4D4"/>
                </a:solidFill>
                <a:latin typeface="Consolas" panose="020B0609020204030204" pitchFamily="49" charset="0"/>
              </a:rPr>
              <a:t>[r]]-</a:t>
            </a:r>
            <a:r>
              <a:rPr lang="en-US" altLang="zh-CN" sz="825" dirty="0">
                <a:solidFill>
                  <a:srgbClr val="9CDCFE"/>
                </a:solidFill>
                <a:latin typeface="Consolas" panose="020B0609020204030204" pitchFamily="49" charset="0"/>
              </a:rPr>
              <a:t>curl</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color</a:t>
            </a:r>
            <a:r>
              <a:rPr lang="en-US" altLang="zh-CN" sz="825" dirty="0">
                <a:solidFill>
                  <a:srgbClr val="D4D4D4"/>
                </a:solidFill>
                <a:latin typeface="Consolas" panose="020B0609020204030204" pitchFamily="49" charset="0"/>
              </a:rPr>
              <a:t>[r]]);</a:t>
            </a:r>
          </a:p>
          <a:p>
            <a:r>
              <a:rPr lang="en-US" altLang="zh-CN" sz="825" dirty="0">
                <a:solidFill>
                  <a:srgbClr val="D4D4D4"/>
                </a:solidFill>
                <a:latin typeface="Consolas" panose="020B0609020204030204" pitchFamily="49" charset="0"/>
              </a:rPr>
              <a:t>        }</a:t>
            </a:r>
          </a:p>
        </p:txBody>
      </p:sp>
      <p:sp>
        <p:nvSpPr>
          <p:cNvPr id="3" name="矩形 2">
            <a:extLst>
              <a:ext uri="{FF2B5EF4-FFF2-40B4-BE49-F238E27FC236}">
                <a16:creationId xmlns:a16="http://schemas.microsoft.com/office/drawing/2014/main" id="{E32F95B4-2E9E-4426-9BF6-935718969E47}"/>
              </a:ext>
            </a:extLst>
          </p:cNvPr>
          <p:cNvSpPr/>
          <p:nvPr/>
        </p:nvSpPr>
        <p:spPr>
          <a:xfrm>
            <a:off x="438589" y="2691120"/>
            <a:ext cx="6802180" cy="1742785"/>
          </a:xfrm>
          <a:prstGeom prst="rect">
            <a:avLst/>
          </a:prstGeom>
        </p:spPr>
        <p:txBody>
          <a:bodyPr wrap="square">
            <a:spAutoFit/>
          </a:bodyPr>
          <a:lstStyle/>
          <a:p>
            <a:r>
              <a:rPr lang="en-US" altLang="zh-CN" sz="825" dirty="0">
                <a:solidFill>
                  <a:srgbClr val="D4D4D4"/>
                </a:solidFill>
                <a:latin typeface="Consolas" panose="020B0609020204030204" pitchFamily="49" charset="0"/>
              </a:rPr>
              <a:t>        </a:t>
            </a:r>
            <a:r>
              <a:rPr lang="en-US" altLang="zh-CN" sz="825" dirty="0">
                <a:solidFill>
                  <a:srgbClr val="569CD6"/>
                </a:solidFill>
                <a:latin typeface="Consolas" panose="020B0609020204030204" pitchFamily="49" charset="0"/>
              </a:rPr>
              <a:t>int</a:t>
            </a:r>
            <a:r>
              <a:rPr lang="en-US" altLang="zh-CN" sz="825" dirty="0">
                <a:solidFill>
                  <a:srgbClr val="D4D4D4"/>
                </a:solidFill>
                <a:latin typeface="Consolas" panose="020B0609020204030204" pitchFamily="49" charset="0"/>
              </a:rPr>
              <a:t> </a:t>
            </a:r>
            <a:r>
              <a:rPr lang="en-US" altLang="zh-CN" sz="825" dirty="0" err="1">
                <a:solidFill>
                  <a:srgbClr val="D4D4D4"/>
                </a:solidFill>
                <a:latin typeface="Consolas" panose="020B0609020204030204" pitchFamily="49" charset="0"/>
              </a:rPr>
              <a:t>curmx</a:t>
            </a:r>
            <a:r>
              <a:rPr lang="en-US" altLang="zh-CN" sz="825" dirty="0">
                <a:solidFill>
                  <a:srgbClr val="D4D4D4"/>
                </a:solidFill>
                <a:latin typeface="Consolas" panose="020B0609020204030204" pitchFamily="49" charset="0"/>
              </a:rPr>
              <a:t>=mx;</a:t>
            </a:r>
          </a:p>
          <a:p>
            <a:r>
              <a:rPr lang="en-US" altLang="zh-CN" sz="825" dirty="0">
                <a:solidFill>
                  <a:srgbClr val="D4D4D4"/>
                </a:solidFill>
                <a:latin typeface="Consolas" panose="020B0609020204030204" pitchFamily="49" charset="0"/>
              </a:rPr>
              <a:t>        </a:t>
            </a:r>
            <a:r>
              <a:rPr lang="en-US" altLang="zh-CN" sz="825" dirty="0">
                <a:solidFill>
                  <a:srgbClr val="569CD6"/>
                </a:solidFill>
                <a:latin typeface="Consolas" panose="020B0609020204030204" pitchFamily="49" charset="0"/>
              </a:rPr>
              <a:t>rep</a:t>
            </a:r>
            <a:r>
              <a:rPr lang="en-US" altLang="zh-CN" sz="825" dirty="0">
                <a:solidFill>
                  <a:srgbClr val="D4D4D4"/>
                </a:solidFill>
                <a:latin typeface="Consolas" panose="020B0609020204030204" pitchFamily="49" charset="0"/>
              </a:rPr>
              <a:t>(</a:t>
            </a:r>
            <a:r>
              <a:rPr lang="en-US" altLang="zh-CN" sz="825" dirty="0" err="1">
                <a:solidFill>
                  <a:srgbClr val="D4D4D4"/>
                </a:solidFill>
                <a:latin typeface="Consolas" panose="020B0609020204030204" pitchFamily="49" charset="0"/>
              </a:rPr>
              <a:t>j,</a:t>
            </a:r>
            <a:r>
              <a:rPr lang="en-US" altLang="zh-CN" sz="825" dirty="0" err="1">
                <a:solidFill>
                  <a:srgbClr val="9CDCFE"/>
                </a:solidFill>
                <a:latin typeface="Consolas" panose="020B0609020204030204" pitchFamily="49" charset="0"/>
              </a:rPr>
              <a:t>q</a:t>
            </a:r>
            <a:r>
              <a:rPr lang="en-US" altLang="zh-CN" sz="825" dirty="0">
                <a:solidFill>
                  <a:srgbClr val="D4D4D4"/>
                </a:solidFill>
                <a:latin typeface="Consolas" panose="020B0609020204030204" pitchFamily="49" charset="0"/>
              </a:rPr>
              <a:t>[</a:t>
            </a:r>
            <a:r>
              <a:rPr lang="en-US" altLang="zh-CN" sz="825" dirty="0" err="1">
                <a:solidFill>
                  <a:srgbClr val="D4D4D4"/>
                </a:solidFill>
                <a:latin typeface="Consolas" panose="020B0609020204030204" pitchFamily="49" charset="0"/>
              </a:rPr>
              <a:t>i</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l</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l</a:t>
            </a:r>
            <a:r>
              <a:rPr lang="en-US" altLang="zh-CN" sz="825" dirty="0">
                <a:solidFill>
                  <a:srgbClr val="D4D4D4"/>
                </a:solidFill>
                <a:latin typeface="Consolas" panose="020B0609020204030204" pitchFamily="49" charset="0"/>
              </a:rPr>
              <a:t>-</a:t>
            </a:r>
            <a:r>
              <a:rPr lang="en-US" altLang="zh-CN" sz="825" dirty="0">
                <a:solidFill>
                  <a:srgbClr val="B5CEA8"/>
                </a:solidFill>
                <a:latin typeface="Consolas" panose="020B0609020204030204" pitchFamily="49" charset="0"/>
              </a:rPr>
              <a:t>1</a:t>
            </a:r>
            <a:r>
              <a:rPr lang="en-US" altLang="zh-CN" sz="825" dirty="0">
                <a:solidFill>
                  <a:srgbClr val="D4D4D4"/>
                </a:solidFill>
                <a:latin typeface="Consolas" panose="020B0609020204030204" pitchFamily="49" charset="0"/>
              </a:rPr>
              <a:t>)</a:t>
            </a:r>
          </a:p>
          <a:p>
            <a:r>
              <a:rPr lang="en-US" altLang="zh-CN" sz="825" dirty="0">
                <a:solidFill>
                  <a:srgbClr val="D4D4D4"/>
                </a:solidFill>
                <a:latin typeface="Consolas" panose="020B0609020204030204" pitchFamily="49" charset="0"/>
              </a:rPr>
              <a:t>        {</a:t>
            </a:r>
          </a:p>
          <a:p>
            <a:r>
              <a:rPr lang="en-US" altLang="zh-CN" sz="825" dirty="0">
                <a:solidFill>
                  <a:srgbClr val="D4D4D4"/>
                </a:solidFill>
                <a:latin typeface="Consolas" panose="020B0609020204030204" pitchFamily="49" charset="0"/>
              </a:rPr>
              <a:t>            </a:t>
            </a:r>
            <a:r>
              <a:rPr lang="en-US" altLang="zh-CN" sz="825" dirty="0" err="1">
                <a:solidFill>
                  <a:srgbClr val="9CDCFE"/>
                </a:solidFill>
                <a:latin typeface="Consolas" panose="020B0609020204030204" pitchFamily="49" charset="0"/>
              </a:rPr>
              <a:t>tmpl</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color</a:t>
            </a:r>
            <a:r>
              <a:rPr lang="en-US" altLang="zh-CN" sz="825" dirty="0">
                <a:solidFill>
                  <a:srgbClr val="D4D4D4"/>
                </a:solidFill>
                <a:latin typeface="Consolas" panose="020B0609020204030204" pitchFamily="49" charset="0"/>
              </a:rPr>
              <a:t>[j]]=</a:t>
            </a:r>
            <a:r>
              <a:rPr lang="en-US" altLang="zh-CN" sz="825" dirty="0">
                <a:solidFill>
                  <a:srgbClr val="DCDCAA"/>
                </a:solidFill>
                <a:latin typeface="Consolas" panose="020B0609020204030204" pitchFamily="49" charset="0"/>
              </a:rPr>
              <a:t>min</a:t>
            </a:r>
            <a:r>
              <a:rPr lang="en-US" altLang="zh-CN" sz="825" dirty="0">
                <a:solidFill>
                  <a:srgbClr val="D4D4D4"/>
                </a:solidFill>
                <a:latin typeface="Consolas" panose="020B0609020204030204" pitchFamily="49" charset="0"/>
              </a:rPr>
              <a:t>(</a:t>
            </a:r>
            <a:r>
              <a:rPr lang="en-US" altLang="zh-CN" sz="825" dirty="0" err="1">
                <a:solidFill>
                  <a:srgbClr val="9CDCFE"/>
                </a:solidFill>
                <a:latin typeface="Consolas" panose="020B0609020204030204" pitchFamily="49" charset="0"/>
              </a:rPr>
              <a:t>tmpl</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color</a:t>
            </a:r>
            <a:r>
              <a:rPr lang="en-US" altLang="zh-CN" sz="825" dirty="0">
                <a:solidFill>
                  <a:srgbClr val="D4D4D4"/>
                </a:solidFill>
                <a:latin typeface="Consolas" panose="020B0609020204030204" pitchFamily="49" charset="0"/>
              </a:rPr>
              <a:t>[j]],j);</a:t>
            </a:r>
          </a:p>
          <a:p>
            <a:r>
              <a:rPr lang="en-US" altLang="zh-CN" sz="825" dirty="0">
                <a:solidFill>
                  <a:srgbClr val="D4D4D4"/>
                </a:solidFill>
                <a:latin typeface="Consolas" panose="020B0609020204030204" pitchFamily="49" charset="0"/>
              </a:rPr>
              <a:t>            </a:t>
            </a:r>
            <a:r>
              <a:rPr lang="en-US" altLang="zh-CN" sz="825" dirty="0" err="1">
                <a:solidFill>
                  <a:srgbClr val="9CDCFE"/>
                </a:solidFill>
                <a:latin typeface="Consolas" panose="020B0609020204030204" pitchFamily="49" charset="0"/>
              </a:rPr>
              <a:t>tmpr</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color</a:t>
            </a:r>
            <a:r>
              <a:rPr lang="en-US" altLang="zh-CN" sz="825" dirty="0">
                <a:solidFill>
                  <a:srgbClr val="D4D4D4"/>
                </a:solidFill>
                <a:latin typeface="Consolas" panose="020B0609020204030204" pitchFamily="49" charset="0"/>
              </a:rPr>
              <a:t>[j]]=</a:t>
            </a:r>
            <a:r>
              <a:rPr lang="en-US" altLang="zh-CN" sz="825" dirty="0">
                <a:solidFill>
                  <a:srgbClr val="DCDCAA"/>
                </a:solidFill>
                <a:latin typeface="Consolas" panose="020B0609020204030204" pitchFamily="49" charset="0"/>
              </a:rPr>
              <a:t>max</a:t>
            </a:r>
            <a:r>
              <a:rPr lang="en-US" altLang="zh-CN" sz="825" dirty="0">
                <a:solidFill>
                  <a:srgbClr val="D4D4D4"/>
                </a:solidFill>
                <a:latin typeface="Consolas" panose="020B0609020204030204" pitchFamily="49" charset="0"/>
              </a:rPr>
              <a:t>(</a:t>
            </a:r>
            <a:r>
              <a:rPr lang="en-US" altLang="zh-CN" sz="825" dirty="0" err="1">
                <a:solidFill>
                  <a:srgbClr val="9CDCFE"/>
                </a:solidFill>
                <a:latin typeface="Consolas" panose="020B0609020204030204" pitchFamily="49" charset="0"/>
              </a:rPr>
              <a:t>tmpr</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color</a:t>
            </a:r>
            <a:r>
              <a:rPr lang="en-US" altLang="zh-CN" sz="825" dirty="0">
                <a:solidFill>
                  <a:srgbClr val="D4D4D4"/>
                </a:solidFill>
                <a:latin typeface="Consolas" panose="020B0609020204030204" pitchFamily="49" charset="0"/>
              </a:rPr>
              <a:t>[j]],j);</a:t>
            </a:r>
          </a:p>
          <a:p>
            <a:r>
              <a:rPr lang="en-US" altLang="zh-CN" sz="825" dirty="0">
                <a:solidFill>
                  <a:srgbClr val="D4D4D4"/>
                </a:solidFill>
                <a:latin typeface="Consolas" panose="020B0609020204030204" pitchFamily="49" charset="0"/>
              </a:rPr>
              <a:t>            </a:t>
            </a:r>
            <a:r>
              <a:rPr lang="en-US" altLang="zh-CN" sz="825" dirty="0" err="1">
                <a:solidFill>
                  <a:srgbClr val="D4D4D4"/>
                </a:solidFill>
                <a:latin typeface="Consolas" panose="020B0609020204030204" pitchFamily="49" charset="0"/>
              </a:rPr>
              <a:t>curmx</a:t>
            </a:r>
            <a:r>
              <a:rPr lang="en-US" altLang="zh-CN" sz="825" dirty="0">
                <a:solidFill>
                  <a:srgbClr val="D4D4D4"/>
                </a:solidFill>
                <a:latin typeface="Consolas" panose="020B0609020204030204" pitchFamily="49" charset="0"/>
              </a:rPr>
              <a:t>=</a:t>
            </a:r>
            <a:r>
              <a:rPr lang="en-US" altLang="zh-CN" sz="825" dirty="0">
                <a:solidFill>
                  <a:srgbClr val="DCDCAA"/>
                </a:solidFill>
                <a:latin typeface="Consolas" panose="020B0609020204030204" pitchFamily="49" charset="0"/>
              </a:rPr>
              <a:t>max</a:t>
            </a:r>
            <a:r>
              <a:rPr lang="en-US" altLang="zh-CN" sz="825" dirty="0">
                <a:solidFill>
                  <a:srgbClr val="D4D4D4"/>
                </a:solidFill>
                <a:latin typeface="Consolas" panose="020B0609020204030204" pitchFamily="49" charset="0"/>
              </a:rPr>
              <a:t>(</a:t>
            </a:r>
            <a:r>
              <a:rPr lang="en-US" altLang="zh-CN" sz="825" dirty="0" err="1">
                <a:solidFill>
                  <a:srgbClr val="D4D4D4"/>
                </a:solidFill>
                <a:latin typeface="Consolas" panose="020B0609020204030204" pitchFamily="49" charset="0"/>
              </a:rPr>
              <a:t>curmx,</a:t>
            </a:r>
            <a:r>
              <a:rPr lang="en-US" altLang="zh-CN" sz="825" dirty="0" err="1">
                <a:solidFill>
                  <a:srgbClr val="DCDCAA"/>
                </a:solidFill>
                <a:latin typeface="Consolas" panose="020B0609020204030204" pitchFamily="49" charset="0"/>
              </a:rPr>
              <a:t>max</a:t>
            </a:r>
            <a:r>
              <a:rPr lang="en-US" altLang="zh-CN" sz="825" dirty="0">
                <a:solidFill>
                  <a:srgbClr val="D4D4D4"/>
                </a:solidFill>
                <a:latin typeface="Consolas" panose="020B0609020204030204" pitchFamily="49" charset="0"/>
              </a:rPr>
              <a:t>(</a:t>
            </a:r>
            <a:r>
              <a:rPr lang="en-US" altLang="zh-CN" sz="825" dirty="0" err="1">
                <a:solidFill>
                  <a:srgbClr val="9CDCFE"/>
                </a:solidFill>
                <a:latin typeface="Consolas" panose="020B0609020204030204" pitchFamily="49" charset="0"/>
              </a:rPr>
              <a:t>tmpr</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color</a:t>
            </a:r>
            <a:r>
              <a:rPr lang="en-US" altLang="zh-CN" sz="825" dirty="0">
                <a:solidFill>
                  <a:srgbClr val="D4D4D4"/>
                </a:solidFill>
                <a:latin typeface="Consolas" panose="020B0609020204030204" pitchFamily="49" charset="0"/>
              </a:rPr>
              <a:t>[j]],</a:t>
            </a:r>
            <a:r>
              <a:rPr lang="en-US" altLang="zh-CN" sz="825" dirty="0" err="1">
                <a:solidFill>
                  <a:srgbClr val="9CDCFE"/>
                </a:solidFill>
                <a:latin typeface="Consolas" panose="020B0609020204030204" pitchFamily="49" charset="0"/>
              </a:rPr>
              <a:t>curr</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color</a:t>
            </a:r>
            <a:r>
              <a:rPr lang="en-US" altLang="zh-CN" sz="825" dirty="0">
                <a:solidFill>
                  <a:srgbClr val="D4D4D4"/>
                </a:solidFill>
                <a:latin typeface="Consolas" panose="020B0609020204030204" pitchFamily="49" charset="0"/>
              </a:rPr>
              <a:t>[j]])-</a:t>
            </a:r>
            <a:r>
              <a:rPr lang="en-US" altLang="zh-CN" sz="825" dirty="0">
                <a:solidFill>
                  <a:srgbClr val="DCDCAA"/>
                </a:solidFill>
                <a:latin typeface="Consolas" panose="020B0609020204030204" pitchFamily="49" charset="0"/>
              </a:rPr>
              <a:t>min</a:t>
            </a:r>
            <a:r>
              <a:rPr lang="en-US" altLang="zh-CN" sz="825" dirty="0">
                <a:solidFill>
                  <a:srgbClr val="D4D4D4"/>
                </a:solidFill>
                <a:latin typeface="Consolas" panose="020B0609020204030204" pitchFamily="49" charset="0"/>
              </a:rPr>
              <a:t>(</a:t>
            </a:r>
            <a:r>
              <a:rPr lang="en-US" altLang="zh-CN" sz="825" dirty="0" err="1">
                <a:solidFill>
                  <a:srgbClr val="9CDCFE"/>
                </a:solidFill>
                <a:latin typeface="Consolas" panose="020B0609020204030204" pitchFamily="49" charset="0"/>
              </a:rPr>
              <a:t>tmpl</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color</a:t>
            </a:r>
            <a:r>
              <a:rPr lang="en-US" altLang="zh-CN" sz="825" dirty="0">
                <a:solidFill>
                  <a:srgbClr val="D4D4D4"/>
                </a:solidFill>
                <a:latin typeface="Consolas" panose="020B0609020204030204" pitchFamily="49" charset="0"/>
              </a:rPr>
              <a:t>[j]],</a:t>
            </a:r>
            <a:r>
              <a:rPr lang="en-US" altLang="zh-CN" sz="825" dirty="0">
                <a:solidFill>
                  <a:srgbClr val="9CDCFE"/>
                </a:solidFill>
                <a:latin typeface="Consolas" panose="020B0609020204030204" pitchFamily="49" charset="0"/>
              </a:rPr>
              <a:t>curl</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color</a:t>
            </a:r>
            <a:r>
              <a:rPr lang="en-US" altLang="zh-CN" sz="825" dirty="0">
                <a:solidFill>
                  <a:srgbClr val="D4D4D4"/>
                </a:solidFill>
                <a:latin typeface="Consolas" panose="020B0609020204030204" pitchFamily="49" charset="0"/>
              </a:rPr>
              <a:t>[j]]));</a:t>
            </a:r>
          </a:p>
          <a:p>
            <a:r>
              <a:rPr lang="en-US" altLang="zh-CN" sz="825" dirty="0">
                <a:solidFill>
                  <a:srgbClr val="D4D4D4"/>
                </a:solidFill>
                <a:latin typeface="Consolas" panose="020B0609020204030204" pitchFamily="49" charset="0"/>
              </a:rPr>
              <a:t>        }</a:t>
            </a:r>
          </a:p>
          <a:p>
            <a:r>
              <a:rPr lang="en-US" altLang="zh-CN" sz="825" dirty="0">
                <a:solidFill>
                  <a:srgbClr val="D4D4D4"/>
                </a:solidFill>
                <a:latin typeface="Consolas" panose="020B0609020204030204" pitchFamily="49" charset="0"/>
              </a:rPr>
              <a:t>        </a:t>
            </a:r>
            <a:r>
              <a:rPr lang="en-US" altLang="zh-CN" sz="825" dirty="0">
                <a:solidFill>
                  <a:srgbClr val="569CD6"/>
                </a:solidFill>
                <a:latin typeface="Consolas" panose="020B0609020204030204" pitchFamily="49" charset="0"/>
              </a:rPr>
              <a:t>rep</a:t>
            </a:r>
            <a:r>
              <a:rPr lang="en-US" altLang="zh-CN" sz="825" dirty="0">
                <a:solidFill>
                  <a:srgbClr val="D4D4D4"/>
                </a:solidFill>
                <a:latin typeface="Consolas" panose="020B0609020204030204" pitchFamily="49" charset="0"/>
              </a:rPr>
              <a:t>(</a:t>
            </a:r>
            <a:r>
              <a:rPr lang="en-US" altLang="zh-CN" sz="825" dirty="0" err="1">
                <a:solidFill>
                  <a:srgbClr val="D4D4D4"/>
                </a:solidFill>
                <a:latin typeface="Consolas" panose="020B0609020204030204" pitchFamily="49" charset="0"/>
              </a:rPr>
              <a:t>j,</a:t>
            </a:r>
            <a:r>
              <a:rPr lang="en-US" altLang="zh-CN" sz="825" dirty="0" err="1">
                <a:solidFill>
                  <a:srgbClr val="9CDCFE"/>
                </a:solidFill>
                <a:latin typeface="Consolas" panose="020B0609020204030204" pitchFamily="49" charset="0"/>
              </a:rPr>
              <a:t>q</a:t>
            </a:r>
            <a:r>
              <a:rPr lang="en-US" altLang="zh-CN" sz="825" dirty="0">
                <a:solidFill>
                  <a:srgbClr val="D4D4D4"/>
                </a:solidFill>
                <a:latin typeface="Consolas" panose="020B0609020204030204" pitchFamily="49" charset="0"/>
              </a:rPr>
              <a:t>[</a:t>
            </a:r>
            <a:r>
              <a:rPr lang="en-US" altLang="zh-CN" sz="825" dirty="0" err="1">
                <a:solidFill>
                  <a:srgbClr val="D4D4D4"/>
                </a:solidFill>
                <a:latin typeface="Consolas" panose="020B0609020204030204" pitchFamily="49" charset="0"/>
              </a:rPr>
              <a:t>i</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l</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l</a:t>
            </a:r>
            <a:r>
              <a:rPr lang="en-US" altLang="zh-CN" sz="825" dirty="0">
                <a:solidFill>
                  <a:srgbClr val="D4D4D4"/>
                </a:solidFill>
                <a:latin typeface="Consolas" panose="020B0609020204030204" pitchFamily="49" charset="0"/>
              </a:rPr>
              <a:t>-</a:t>
            </a:r>
            <a:r>
              <a:rPr lang="en-US" altLang="zh-CN" sz="825" dirty="0">
                <a:solidFill>
                  <a:srgbClr val="B5CEA8"/>
                </a:solidFill>
                <a:latin typeface="Consolas" panose="020B0609020204030204" pitchFamily="49" charset="0"/>
              </a:rPr>
              <a:t>1</a:t>
            </a:r>
            <a:r>
              <a:rPr lang="en-US" altLang="zh-CN" sz="825" dirty="0">
                <a:solidFill>
                  <a:srgbClr val="D4D4D4"/>
                </a:solidFill>
                <a:latin typeface="Consolas" panose="020B0609020204030204" pitchFamily="49" charset="0"/>
              </a:rPr>
              <a:t>)</a:t>
            </a:r>
          </a:p>
          <a:p>
            <a:r>
              <a:rPr lang="en-US" altLang="zh-CN" sz="825" dirty="0">
                <a:solidFill>
                  <a:srgbClr val="D4D4D4"/>
                </a:solidFill>
                <a:latin typeface="Consolas" panose="020B0609020204030204" pitchFamily="49" charset="0"/>
              </a:rPr>
              <a:t>        {</a:t>
            </a:r>
          </a:p>
          <a:p>
            <a:r>
              <a:rPr lang="en-US" altLang="zh-CN" sz="825" dirty="0">
                <a:solidFill>
                  <a:srgbClr val="D4D4D4"/>
                </a:solidFill>
                <a:latin typeface="Consolas" panose="020B0609020204030204" pitchFamily="49" charset="0"/>
              </a:rPr>
              <a:t>            </a:t>
            </a:r>
            <a:r>
              <a:rPr lang="en-US" altLang="zh-CN" sz="825" dirty="0" err="1">
                <a:solidFill>
                  <a:srgbClr val="9CDCFE"/>
                </a:solidFill>
                <a:latin typeface="Consolas" panose="020B0609020204030204" pitchFamily="49" charset="0"/>
              </a:rPr>
              <a:t>tmpl</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color</a:t>
            </a:r>
            <a:r>
              <a:rPr lang="en-US" altLang="zh-CN" sz="825" dirty="0">
                <a:solidFill>
                  <a:srgbClr val="D4D4D4"/>
                </a:solidFill>
                <a:latin typeface="Consolas" panose="020B0609020204030204" pitchFamily="49" charset="0"/>
              </a:rPr>
              <a:t>[j]]=</a:t>
            </a:r>
            <a:r>
              <a:rPr lang="en-US" altLang="zh-CN" sz="825" dirty="0">
                <a:solidFill>
                  <a:srgbClr val="569CD6"/>
                </a:solidFill>
                <a:latin typeface="Consolas" panose="020B0609020204030204" pitchFamily="49" charset="0"/>
              </a:rPr>
              <a:t>INF</a:t>
            </a:r>
            <a:r>
              <a:rPr lang="en-US" altLang="zh-CN" sz="825" dirty="0">
                <a:solidFill>
                  <a:srgbClr val="D4D4D4"/>
                </a:solidFill>
                <a:latin typeface="Consolas" panose="020B0609020204030204" pitchFamily="49" charset="0"/>
              </a:rPr>
              <a:t>;</a:t>
            </a:r>
          </a:p>
          <a:p>
            <a:r>
              <a:rPr lang="en-US" altLang="zh-CN" sz="825" dirty="0">
                <a:solidFill>
                  <a:srgbClr val="D4D4D4"/>
                </a:solidFill>
                <a:latin typeface="Consolas" panose="020B0609020204030204" pitchFamily="49" charset="0"/>
              </a:rPr>
              <a:t>            </a:t>
            </a:r>
            <a:r>
              <a:rPr lang="en-US" altLang="zh-CN" sz="825" dirty="0" err="1">
                <a:solidFill>
                  <a:srgbClr val="9CDCFE"/>
                </a:solidFill>
                <a:latin typeface="Consolas" panose="020B0609020204030204" pitchFamily="49" charset="0"/>
              </a:rPr>
              <a:t>tmpr</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color</a:t>
            </a:r>
            <a:r>
              <a:rPr lang="en-US" altLang="zh-CN" sz="825" dirty="0">
                <a:solidFill>
                  <a:srgbClr val="D4D4D4"/>
                </a:solidFill>
                <a:latin typeface="Consolas" panose="020B0609020204030204" pitchFamily="49" charset="0"/>
              </a:rPr>
              <a:t>[j]]=</a:t>
            </a:r>
            <a:r>
              <a:rPr lang="en-US" altLang="zh-CN" sz="825" dirty="0">
                <a:solidFill>
                  <a:srgbClr val="B5CEA8"/>
                </a:solidFill>
                <a:latin typeface="Consolas" panose="020B0609020204030204" pitchFamily="49" charset="0"/>
              </a:rPr>
              <a:t>0</a:t>
            </a:r>
            <a:r>
              <a:rPr lang="en-US" altLang="zh-CN" sz="825" dirty="0">
                <a:solidFill>
                  <a:srgbClr val="D4D4D4"/>
                </a:solidFill>
                <a:latin typeface="Consolas" panose="020B0609020204030204" pitchFamily="49" charset="0"/>
              </a:rPr>
              <a:t>;</a:t>
            </a:r>
          </a:p>
          <a:p>
            <a:r>
              <a:rPr lang="en-US" altLang="zh-CN" sz="825" dirty="0">
                <a:solidFill>
                  <a:srgbClr val="D4D4D4"/>
                </a:solidFill>
                <a:latin typeface="Consolas" panose="020B0609020204030204" pitchFamily="49" charset="0"/>
              </a:rPr>
              <a:t>        }</a:t>
            </a:r>
          </a:p>
          <a:p>
            <a:r>
              <a:rPr lang="en-US" altLang="zh-CN" sz="825" dirty="0">
                <a:solidFill>
                  <a:srgbClr val="D4D4D4"/>
                </a:solidFill>
                <a:latin typeface="Consolas" panose="020B0609020204030204" pitchFamily="49" charset="0"/>
              </a:rPr>
              <a:t>        </a:t>
            </a:r>
            <a:r>
              <a:rPr lang="en-US" altLang="zh-CN" sz="825" dirty="0" err="1">
                <a:solidFill>
                  <a:srgbClr val="9CDCFE"/>
                </a:solidFill>
                <a:latin typeface="Consolas" panose="020B0609020204030204" pitchFamily="49" charset="0"/>
              </a:rPr>
              <a:t>ans</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q</a:t>
            </a:r>
            <a:r>
              <a:rPr lang="en-US" altLang="zh-CN" sz="825" dirty="0">
                <a:solidFill>
                  <a:srgbClr val="D4D4D4"/>
                </a:solidFill>
                <a:latin typeface="Consolas" panose="020B0609020204030204" pitchFamily="49" charset="0"/>
              </a:rPr>
              <a:t>[</a:t>
            </a:r>
            <a:r>
              <a:rPr lang="en-US" altLang="zh-CN" sz="825" dirty="0" err="1">
                <a:solidFill>
                  <a:srgbClr val="D4D4D4"/>
                </a:solidFill>
                <a:latin typeface="Consolas" panose="020B0609020204030204" pitchFamily="49" charset="0"/>
              </a:rPr>
              <a:t>i</a:t>
            </a:r>
            <a:r>
              <a:rPr lang="en-US" altLang="zh-CN" sz="825" dirty="0">
                <a:solidFill>
                  <a:srgbClr val="D4D4D4"/>
                </a:solidFill>
                <a:latin typeface="Consolas" panose="020B0609020204030204" pitchFamily="49" charset="0"/>
              </a:rPr>
              <a:t>].</a:t>
            </a:r>
            <a:r>
              <a:rPr lang="en-US" altLang="zh-CN" sz="825" dirty="0">
                <a:solidFill>
                  <a:srgbClr val="9CDCFE"/>
                </a:solidFill>
                <a:latin typeface="Consolas" panose="020B0609020204030204" pitchFamily="49" charset="0"/>
              </a:rPr>
              <a:t>id</a:t>
            </a:r>
            <a:r>
              <a:rPr lang="en-US" altLang="zh-CN" sz="825" dirty="0">
                <a:solidFill>
                  <a:srgbClr val="D4D4D4"/>
                </a:solidFill>
                <a:latin typeface="Consolas" panose="020B0609020204030204" pitchFamily="49" charset="0"/>
              </a:rPr>
              <a:t>]=</a:t>
            </a:r>
            <a:r>
              <a:rPr lang="en-US" altLang="zh-CN" sz="825" dirty="0" err="1">
                <a:solidFill>
                  <a:srgbClr val="D4D4D4"/>
                </a:solidFill>
                <a:latin typeface="Consolas" panose="020B0609020204030204" pitchFamily="49" charset="0"/>
              </a:rPr>
              <a:t>curmx</a:t>
            </a:r>
            <a:r>
              <a:rPr lang="en-US" altLang="zh-CN" sz="825" dirty="0">
                <a:solidFill>
                  <a:srgbClr val="D4D4D4"/>
                </a:solidFill>
                <a:latin typeface="Consolas" panose="020B0609020204030204" pitchFamily="49" charset="0"/>
              </a:rPr>
              <a:t>;</a:t>
            </a:r>
          </a:p>
        </p:txBody>
      </p:sp>
      <p:pic>
        <p:nvPicPr>
          <p:cNvPr id="5" name="图片 4">
            <a:extLst>
              <a:ext uri="{FF2B5EF4-FFF2-40B4-BE49-F238E27FC236}">
                <a16:creationId xmlns:a16="http://schemas.microsoft.com/office/drawing/2014/main" id="{7ECE93BE-A95A-4472-B4BD-7C1CCF105A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39164583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793FA86-695D-4FFB-887B-4C4EF0F2778C}"/>
              </a:ext>
            </a:extLst>
          </p:cNvPr>
          <p:cNvSpPr txBox="1"/>
          <p:nvPr/>
        </p:nvSpPr>
        <p:spPr>
          <a:xfrm>
            <a:off x="83287" y="361642"/>
            <a:ext cx="2872563" cy="323165"/>
          </a:xfrm>
          <a:prstGeom prst="rect">
            <a:avLst/>
          </a:prstGeom>
          <a:noFill/>
        </p:spPr>
        <p:txBody>
          <a:bodyPr wrap="square" rtlCol="0">
            <a:spAutoFit/>
          </a:bodyPr>
          <a:lstStyle/>
          <a:p>
            <a:r>
              <a:rPr lang="en-US" altLang="zh-CN" sz="1500" dirty="0">
                <a:solidFill>
                  <a:schemeClr val="bg1"/>
                </a:solidFill>
              </a:rPr>
              <a:t>CF1514D Cut and Stick(</a:t>
            </a:r>
            <a:r>
              <a:rPr lang="en-US" altLang="zh-CN" sz="1500" dirty="0" err="1">
                <a:solidFill>
                  <a:schemeClr val="bg1"/>
                </a:solidFill>
              </a:rPr>
              <a:t>cf</a:t>
            </a:r>
            <a:r>
              <a:rPr lang="en-US" altLang="zh-CN" sz="1500" dirty="0">
                <a:solidFill>
                  <a:schemeClr val="bg1"/>
                </a:solidFill>
              </a:rPr>
              <a:t> 2000)</a:t>
            </a:r>
            <a:endParaRPr lang="zh-CN" altLang="en-US" sz="1500" dirty="0">
              <a:solidFill>
                <a:schemeClr val="bg1"/>
              </a:solidFill>
            </a:endParaRPr>
          </a:p>
        </p:txBody>
      </p:sp>
      <p:pic>
        <p:nvPicPr>
          <p:cNvPr id="4" name="图片 3">
            <a:extLst>
              <a:ext uri="{FF2B5EF4-FFF2-40B4-BE49-F238E27FC236}">
                <a16:creationId xmlns:a16="http://schemas.microsoft.com/office/drawing/2014/main" id="{8B2FFDB7-FA6C-4DF1-91AD-28C9060DB0F2}"/>
              </a:ext>
            </a:extLst>
          </p:cNvPr>
          <p:cNvPicPr>
            <a:picLocks noChangeAspect="1"/>
          </p:cNvPicPr>
          <p:nvPr/>
        </p:nvPicPr>
        <p:blipFill rotWithShape="1">
          <a:blip r:embed="rId2">
            <a:extLst>
              <a:ext uri="{28A0092B-C50C-407E-A947-70E740481C1C}">
                <a14:useLocalDpi xmlns:a14="http://schemas.microsoft.com/office/drawing/2010/main" val="0"/>
              </a:ext>
            </a:extLst>
          </a:blip>
          <a:srcRect r="797" b="73089"/>
          <a:stretch/>
        </p:blipFill>
        <p:spPr>
          <a:xfrm>
            <a:off x="365052" y="1227143"/>
            <a:ext cx="4843130" cy="778456"/>
          </a:xfrm>
          <a:prstGeom prst="rect">
            <a:avLst/>
          </a:prstGeom>
        </p:spPr>
      </p:pic>
      <p:sp>
        <p:nvSpPr>
          <p:cNvPr id="5" name="矩形 4">
            <a:extLst>
              <a:ext uri="{FF2B5EF4-FFF2-40B4-BE49-F238E27FC236}">
                <a16:creationId xmlns:a16="http://schemas.microsoft.com/office/drawing/2014/main" id="{9A56D543-3047-40D2-B81A-72951F2F9209}"/>
              </a:ext>
            </a:extLst>
          </p:cNvPr>
          <p:cNvSpPr/>
          <p:nvPr/>
        </p:nvSpPr>
        <p:spPr>
          <a:xfrm>
            <a:off x="885162" y="3701678"/>
            <a:ext cx="2013982" cy="954107"/>
          </a:xfrm>
          <a:prstGeom prst="rect">
            <a:avLst/>
          </a:prstGeom>
        </p:spPr>
        <p:txBody>
          <a:bodyPr wrap="square">
            <a:spAutoFit/>
          </a:bodyPr>
          <a:lstStyle/>
          <a:p>
            <a:r>
              <a:rPr lang="en-US" altLang="zh-CN" sz="1400" dirty="0">
                <a:solidFill>
                  <a:srgbClr val="B5CEA8"/>
                </a:solidFill>
                <a:latin typeface="Consolas" panose="020B0609020204030204" pitchFamily="49" charset="0"/>
              </a:rPr>
              <a:t>6</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2</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1</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3</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2</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3</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3</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2</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1</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6</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2</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5</a:t>
            </a:r>
            <a:endParaRPr lang="zh-CN" altLang="en-US" sz="1400" dirty="0">
              <a:solidFill>
                <a:srgbClr val="D4D4D4"/>
              </a:solidFill>
              <a:latin typeface="Consolas" panose="020B0609020204030204" pitchFamily="49" charset="0"/>
            </a:endParaRPr>
          </a:p>
        </p:txBody>
      </p:sp>
      <p:sp>
        <p:nvSpPr>
          <p:cNvPr id="6" name="矩形 5">
            <a:extLst>
              <a:ext uri="{FF2B5EF4-FFF2-40B4-BE49-F238E27FC236}">
                <a16:creationId xmlns:a16="http://schemas.microsoft.com/office/drawing/2014/main" id="{65F4B2D1-9CFC-4FFD-AEB8-EA5CFAC05301}"/>
              </a:ext>
            </a:extLst>
          </p:cNvPr>
          <p:cNvSpPr/>
          <p:nvPr/>
        </p:nvSpPr>
        <p:spPr>
          <a:xfrm>
            <a:off x="2335381" y="4129977"/>
            <a:ext cx="758809" cy="584775"/>
          </a:xfrm>
          <a:prstGeom prst="rect">
            <a:avLst/>
          </a:prstGeom>
        </p:spPr>
        <p:txBody>
          <a:bodyPr wrap="square">
            <a:spAutoFit/>
          </a:bodyPr>
          <a:lstStyle/>
          <a:p>
            <a:r>
              <a:rPr lang="en-US" altLang="zh-CN" sz="1600" dirty="0">
                <a:solidFill>
                  <a:srgbClr val="B5CEA8"/>
                </a:solidFill>
                <a:latin typeface="Consolas" panose="020B0609020204030204" pitchFamily="49" charset="0"/>
              </a:rPr>
              <a:t>1</a:t>
            </a:r>
            <a:endParaRPr lang="zh-CN" altLang="en-US" sz="1600" dirty="0">
              <a:solidFill>
                <a:srgbClr val="D4D4D4"/>
              </a:solidFill>
              <a:latin typeface="Consolas" panose="020B0609020204030204" pitchFamily="49" charset="0"/>
            </a:endParaRPr>
          </a:p>
          <a:p>
            <a:r>
              <a:rPr lang="en-US" altLang="zh-CN" sz="1600" dirty="0">
                <a:solidFill>
                  <a:srgbClr val="B5CEA8"/>
                </a:solidFill>
                <a:latin typeface="Consolas" panose="020B0609020204030204" pitchFamily="49" charset="0"/>
              </a:rPr>
              <a:t>2</a:t>
            </a:r>
            <a:endParaRPr lang="zh-CN" altLang="en-US" sz="1600" dirty="0">
              <a:solidFill>
                <a:srgbClr val="D4D4D4"/>
              </a:solidFill>
              <a:latin typeface="Consolas" panose="020B0609020204030204" pitchFamily="49" charset="0"/>
            </a:endParaRPr>
          </a:p>
        </p:txBody>
      </p:sp>
      <p:sp>
        <p:nvSpPr>
          <p:cNvPr id="3" name="矩形 2">
            <a:extLst>
              <a:ext uri="{FF2B5EF4-FFF2-40B4-BE49-F238E27FC236}">
                <a16:creationId xmlns:a16="http://schemas.microsoft.com/office/drawing/2014/main" id="{6E88300A-ADFB-4E32-B312-B5628BFE380A}"/>
              </a:ext>
            </a:extLst>
          </p:cNvPr>
          <p:cNvSpPr/>
          <p:nvPr/>
        </p:nvSpPr>
        <p:spPr>
          <a:xfrm>
            <a:off x="2899144" y="559681"/>
            <a:ext cx="3571812" cy="248209"/>
          </a:xfrm>
          <a:prstGeom prst="rect">
            <a:avLst/>
          </a:prstGeom>
        </p:spPr>
        <p:txBody>
          <a:bodyPr wrap="none">
            <a:spAutoFit/>
          </a:bodyPr>
          <a:lstStyle/>
          <a:p>
            <a:r>
              <a:rPr lang="zh-CN" altLang="en-US" sz="1013" dirty="0">
                <a:solidFill>
                  <a:schemeClr val="bg1"/>
                </a:solidFill>
              </a:rPr>
              <a:t>原题地址：https://codeforces.com/contest/1514/problem/D</a:t>
            </a:r>
          </a:p>
        </p:txBody>
      </p:sp>
      <p:pic>
        <p:nvPicPr>
          <p:cNvPr id="8" name="图片 7">
            <a:extLst>
              <a:ext uri="{FF2B5EF4-FFF2-40B4-BE49-F238E27FC236}">
                <a16:creationId xmlns:a16="http://schemas.microsoft.com/office/drawing/2014/main" id="{D1753E27-670F-4A59-AB5C-8EC96EF7D5E6}"/>
              </a:ext>
            </a:extLst>
          </p:cNvPr>
          <p:cNvPicPr>
            <a:picLocks noChangeAspect="1"/>
          </p:cNvPicPr>
          <p:nvPr/>
        </p:nvPicPr>
        <p:blipFill rotWithShape="1">
          <a:blip r:embed="rId2">
            <a:extLst>
              <a:ext uri="{28A0092B-C50C-407E-A947-70E740481C1C}">
                <a14:useLocalDpi xmlns:a14="http://schemas.microsoft.com/office/drawing/2010/main" val="0"/>
              </a:ext>
            </a:extLst>
          </a:blip>
          <a:srcRect t="46644" r="797"/>
          <a:stretch/>
        </p:blipFill>
        <p:spPr>
          <a:xfrm>
            <a:off x="365052" y="2005598"/>
            <a:ext cx="4843130" cy="1543430"/>
          </a:xfrm>
          <a:prstGeom prst="rect">
            <a:avLst/>
          </a:prstGeom>
        </p:spPr>
      </p:pic>
      <p:sp>
        <p:nvSpPr>
          <p:cNvPr id="9" name="矩形 8">
            <a:extLst>
              <a:ext uri="{FF2B5EF4-FFF2-40B4-BE49-F238E27FC236}">
                <a16:creationId xmlns:a16="http://schemas.microsoft.com/office/drawing/2014/main" id="{69C5C3EF-CEC5-4E55-94D7-B6E264F5745F}"/>
              </a:ext>
            </a:extLst>
          </p:cNvPr>
          <p:cNvSpPr/>
          <p:nvPr/>
        </p:nvSpPr>
        <p:spPr>
          <a:xfrm>
            <a:off x="295400" y="807891"/>
            <a:ext cx="5638082" cy="248209"/>
          </a:xfrm>
          <a:prstGeom prst="rect">
            <a:avLst/>
          </a:prstGeom>
        </p:spPr>
        <p:txBody>
          <a:bodyPr wrap="none">
            <a:spAutoFit/>
          </a:bodyPr>
          <a:lstStyle/>
          <a:p>
            <a:r>
              <a:rPr lang="zh-CN" altLang="en-US" sz="1013" dirty="0">
                <a:solidFill>
                  <a:schemeClr val="bg1"/>
                </a:solidFill>
              </a:rPr>
              <a:t>本题是作业题之一：有四种做法，建议都可以试一试，都有实际用途。核心问题：</a:t>
            </a:r>
            <a:r>
              <a:rPr lang="zh-CN" altLang="en-US" sz="1013" dirty="0">
                <a:solidFill>
                  <a:srgbClr val="FFFF00"/>
                </a:solidFill>
              </a:rPr>
              <a:t>区间众数问题</a:t>
            </a:r>
          </a:p>
        </p:txBody>
      </p:sp>
      <p:pic>
        <p:nvPicPr>
          <p:cNvPr id="10" name="图片 9">
            <a:extLst>
              <a:ext uri="{FF2B5EF4-FFF2-40B4-BE49-F238E27FC236}">
                <a16:creationId xmlns:a16="http://schemas.microsoft.com/office/drawing/2014/main" id="{4C9CF9E2-5E8E-4041-B983-83962F52C9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484801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793FA86-695D-4FFB-887B-4C4EF0F2778C}"/>
              </a:ext>
            </a:extLst>
          </p:cNvPr>
          <p:cNvSpPr txBox="1"/>
          <p:nvPr/>
        </p:nvSpPr>
        <p:spPr>
          <a:xfrm>
            <a:off x="83288" y="361642"/>
            <a:ext cx="2477386" cy="323165"/>
          </a:xfrm>
          <a:prstGeom prst="rect">
            <a:avLst/>
          </a:prstGeom>
          <a:noFill/>
        </p:spPr>
        <p:txBody>
          <a:bodyPr wrap="square" rtlCol="0">
            <a:spAutoFit/>
          </a:bodyPr>
          <a:lstStyle/>
          <a:p>
            <a:r>
              <a:rPr lang="en-US" altLang="zh-CN" sz="1500" dirty="0">
                <a:solidFill>
                  <a:schemeClr val="bg1"/>
                </a:solidFill>
              </a:rPr>
              <a:t>CF1514D Cut and Stick</a:t>
            </a:r>
            <a:endParaRPr lang="zh-CN" altLang="en-US" sz="1500" dirty="0">
              <a:solidFill>
                <a:schemeClr val="bg1"/>
              </a:solidFill>
            </a:endParaRPr>
          </a:p>
        </p:txBody>
      </p:sp>
      <p:sp>
        <p:nvSpPr>
          <p:cNvPr id="3" name="矩形 2">
            <a:extLst>
              <a:ext uri="{FF2B5EF4-FFF2-40B4-BE49-F238E27FC236}">
                <a16:creationId xmlns:a16="http://schemas.microsoft.com/office/drawing/2014/main" id="{6E88300A-ADFB-4E32-B312-B5628BFE380A}"/>
              </a:ext>
            </a:extLst>
          </p:cNvPr>
          <p:cNvSpPr/>
          <p:nvPr/>
        </p:nvSpPr>
        <p:spPr>
          <a:xfrm>
            <a:off x="490331" y="1410072"/>
            <a:ext cx="5272516" cy="613694"/>
          </a:xfrm>
          <a:prstGeom prst="rect">
            <a:avLst/>
          </a:prstGeom>
        </p:spPr>
        <p:txBody>
          <a:bodyPr wrap="square">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首先，本题的核心结论是，记某个区间的众数数量为</a:t>
            </a:r>
            <a:r>
              <a:rPr lang="en-US" altLang="zh-CN" sz="1200" dirty="0">
                <a:solidFill>
                  <a:schemeClr val="bg1"/>
                </a:solidFill>
                <a:latin typeface="微软雅黑" panose="020B0503020204020204" pitchFamily="34" charset="-122"/>
                <a:ea typeface="微软雅黑" panose="020B0503020204020204" pitchFamily="34" charset="-122"/>
              </a:rPr>
              <a:t>m</a:t>
            </a:r>
            <a:r>
              <a:rPr lang="zh-CN" altLang="en-US" sz="1200" dirty="0">
                <a:solidFill>
                  <a:schemeClr val="bg1"/>
                </a:solidFill>
                <a:latin typeface="微软雅黑" panose="020B0503020204020204" pitchFamily="34" charset="-122"/>
                <a:ea typeface="微软雅黑" panose="020B0503020204020204" pitchFamily="34" charset="-122"/>
              </a:rPr>
              <a:t>，该区间的大小为</a:t>
            </a:r>
            <a:r>
              <a:rPr lang="en-US" altLang="zh-CN" sz="1200" dirty="0">
                <a:solidFill>
                  <a:schemeClr val="bg1"/>
                </a:solidFill>
                <a:latin typeface="微软雅黑" panose="020B0503020204020204" pitchFamily="34" charset="-122"/>
                <a:ea typeface="微软雅黑" panose="020B0503020204020204" pitchFamily="34" charset="-122"/>
              </a:rPr>
              <a:t>x</a:t>
            </a: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这个结论可以分奇偶看一看，当时官方题解好像没有证明，非重点，跳过。</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B146628-EC3A-4976-94A9-06DE94FAB69D}"/>
              </a:ext>
            </a:extLst>
          </p:cNvPr>
          <p:cNvSpPr/>
          <p:nvPr/>
        </p:nvSpPr>
        <p:spPr>
          <a:xfrm>
            <a:off x="490331" y="2110873"/>
            <a:ext cx="4289351" cy="1354217"/>
          </a:xfrm>
          <a:prstGeom prst="rect">
            <a:avLst/>
          </a:prstGeom>
        </p:spPr>
        <p:txBody>
          <a:bodyPr wrap="square">
            <a:spAutoFit/>
          </a:bodyPr>
          <a:lstStyle/>
          <a:p>
            <a:r>
              <a:rPr lang="en-US" altLang="zh-CN" sz="1600" dirty="0">
                <a:solidFill>
                  <a:srgbClr val="569CD6"/>
                </a:solidFill>
                <a:latin typeface="Consolas" panose="020B0609020204030204" pitchFamily="49" charset="0"/>
              </a:rPr>
              <a:t>int</a:t>
            </a:r>
            <a:r>
              <a:rPr lang="en-US" altLang="zh-CN" sz="1600" dirty="0">
                <a:solidFill>
                  <a:srgbClr val="D4D4D4"/>
                </a:solidFill>
                <a:latin typeface="Consolas" panose="020B0609020204030204" pitchFamily="49" charset="0"/>
              </a:rPr>
              <a:t> </a:t>
            </a:r>
            <a:r>
              <a:rPr lang="en-US" altLang="zh-CN" sz="1600" dirty="0" err="1">
                <a:solidFill>
                  <a:srgbClr val="DCDCAA"/>
                </a:solidFill>
                <a:latin typeface="Consolas" panose="020B0609020204030204" pitchFamily="49" charset="0"/>
              </a:rPr>
              <a:t>getans</a:t>
            </a:r>
            <a:r>
              <a:rPr lang="en-US" altLang="zh-CN" sz="1600" dirty="0">
                <a:solidFill>
                  <a:srgbClr val="D4D4D4"/>
                </a:solidFill>
                <a:latin typeface="Consolas" panose="020B0609020204030204" pitchFamily="49" charset="0"/>
              </a:rPr>
              <a:t>(</a:t>
            </a:r>
            <a:r>
              <a:rPr lang="en-US" altLang="zh-CN" sz="1600" dirty="0">
                <a:solidFill>
                  <a:srgbClr val="569CD6"/>
                </a:solidFill>
                <a:latin typeface="Consolas" panose="020B0609020204030204" pitchFamily="49" charset="0"/>
              </a:rPr>
              <a:t>int</a:t>
            </a:r>
            <a:r>
              <a:rPr lang="en-US" altLang="zh-CN" sz="1600" dirty="0">
                <a:solidFill>
                  <a:srgbClr val="D4D4D4"/>
                </a:solidFill>
                <a:latin typeface="Consolas" panose="020B0609020204030204" pitchFamily="49" charset="0"/>
              </a:rPr>
              <a:t> </a:t>
            </a:r>
            <a:r>
              <a:rPr lang="en-US" altLang="zh-CN" sz="1600" dirty="0" err="1">
                <a:solidFill>
                  <a:srgbClr val="9CDCFE"/>
                </a:solidFill>
                <a:latin typeface="Consolas" panose="020B0609020204030204" pitchFamily="49" charset="0"/>
              </a:rPr>
              <a:t>x</a:t>
            </a:r>
            <a:r>
              <a:rPr lang="en-US" altLang="zh-CN" sz="1600" dirty="0" err="1">
                <a:solidFill>
                  <a:srgbClr val="D4D4D4"/>
                </a:solidFill>
                <a:latin typeface="Consolas" panose="020B0609020204030204" pitchFamily="49" charset="0"/>
              </a:rPr>
              <a:t>,</a:t>
            </a:r>
            <a:r>
              <a:rPr lang="en-US" altLang="zh-CN" sz="1600" dirty="0" err="1">
                <a:solidFill>
                  <a:srgbClr val="569CD6"/>
                </a:solidFill>
                <a:latin typeface="Consolas" panose="020B0609020204030204" pitchFamily="49" charset="0"/>
              </a:rPr>
              <a:t>int</a:t>
            </a:r>
            <a:r>
              <a:rPr lang="en-US" altLang="zh-CN" sz="1600" dirty="0">
                <a:solidFill>
                  <a:srgbClr val="D4D4D4"/>
                </a:solidFill>
                <a:latin typeface="Consolas" panose="020B0609020204030204" pitchFamily="49" charset="0"/>
              </a:rPr>
              <a:t> </a:t>
            </a:r>
            <a:r>
              <a:rPr lang="en-US" altLang="zh-CN" sz="1600" dirty="0">
                <a:solidFill>
                  <a:srgbClr val="9CDCFE"/>
                </a:solidFill>
                <a:latin typeface="Consolas" panose="020B0609020204030204" pitchFamily="49" charset="0"/>
              </a:rPr>
              <a:t>m</a:t>
            </a:r>
            <a:r>
              <a:rPr lang="en-US" altLang="zh-CN" sz="1600" dirty="0">
                <a:solidFill>
                  <a:srgbClr val="D4D4D4"/>
                </a:solidFill>
                <a:latin typeface="Consolas" panose="020B0609020204030204" pitchFamily="49" charset="0"/>
              </a:rPr>
              <a:t>)</a:t>
            </a:r>
          </a:p>
          <a:p>
            <a:r>
              <a:rPr lang="en-US" altLang="zh-CN" sz="1600" dirty="0">
                <a:solidFill>
                  <a:srgbClr val="D4D4D4"/>
                </a:solidFill>
                <a:latin typeface="Consolas" panose="020B0609020204030204" pitchFamily="49" charset="0"/>
              </a:rPr>
              <a:t>{</a:t>
            </a:r>
          </a:p>
          <a:p>
            <a:r>
              <a:rPr lang="en-US" altLang="zh-CN" sz="1600" dirty="0">
                <a:solidFill>
                  <a:srgbClr val="D4D4D4"/>
                </a:solidFill>
                <a:latin typeface="Consolas" panose="020B0609020204030204" pitchFamily="49" charset="0"/>
              </a:rPr>
              <a:t>    </a:t>
            </a:r>
            <a:r>
              <a:rPr lang="en-US" altLang="zh-CN" sz="1600" dirty="0">
                <a:solidFill>
                  <a:srgbClr val="C586C0"/>
                </a:solidFill>
                <a:latin typeface="Consolas" panose="020B0609020204030204" pitchFamily="49" charset="0"/>
              </a:rPr>
              <a:t>if</a:t>
            </a:r>
            <a:r>
              <a:rPr lang="en-US" altLang="zh-CN" sz="1600" dirty="0">
                <a:solidFill>
                  <a:srgbClr val="D4D4D4"/>
                </a:solidFill>
                <a:latin typeface="Consolas" panose="020B0609020204030204" pitchFamily="49" charset="0"/>
              </a:rPr>
              <a:t>(</a:t>
            </a:r>
            <a:r>
              <a:rPr lang="en-US" altLang="zh-CN" sz="1600" dirty="0">
                <a:solidFill>
                  <a:srgbClr val="9CDCFE"/>
                </a:solidFill>
                <a:latin typeface="Consolas" panose="020B0609020204030204" pitchFamily="49" charset="0"/>
              </a:rPr>
              <a:t>m</a:t>
            </a:r>
            <a:r>
              <a:rPr lang="en-US" altLang="zh-CN" sz="1600" dirty="0">
                <a:solidFill>
                  <a:srgbClr val="D4D4D4"/>
                </a:solidFill>
                <a:latin typeface="Consolas" panose="020B0609020204030204" pitchFamily="49" charset="0"/>
              </a:rPr>
              <a:t>&lt;=(</a:t>
            </a:r>
            <a:r>
              <a:rPr lang="en-US" altLang="zh-CN" sz="1600" dirty="0">
                <a:solidFill>
                  <a:srgbClr val="9CDCFE"/>
                </a:solidFill>
                <a:latin typeface="Consolas" panose="020B0609020204030204" pitchFamily="49" charset="0"/>
              </a:rPr>
              <a:t>x</a:t>
            </a:r>
            <a:r>
              <a:rPr lang="en-US" altLang="zh-CN" sz="1600" dirty="0">
                <a:solidFill>
                  <a:srgbClr val="D4D4D4"/>
                </a:solidFill>
                <a:latin typeface="Consolas" panose="020B0609020204030204" pitchFamily="49" charset="0"/>
              </a:rPr>
              <a:t>+</a:t>
            </a:r>
            <a:r>
              <a:rPr lang="en-US" altLang="zh-CN" sz="1600" dirty="0">
                <a:solidFill>
                  <a:srgbClr val="B5CEA8"/>
                </a:solidFill>
                <a:latin typeface="Consolas" panose="020B0609020204030204" pitchFamily="49" charset="0"/>
              </a:rPr>
              <a:t>1</a:t>
            </a:r>
            <a:r>
              <a:rPr lang="en-US" altLang="zh-CN" sz="1600" dirty="0">
                <a:solidFill>
                  <a:srgbClr val="D4D4D4"/>
                </a:solidFill>
                <a:latin typeface="Consolas" panose="020B0609020204030204" pitchFamily="49" charset="0"/>
              </a:rPr>
              <a:t>)/</a:t>
            </a:r>
            <a:r>
              <a:rPr lang="en-US" altLang="zh-CN" sz="1600" dirty="0">
                <a:solidFill>
                  <a:srgbClr val="B5CEA8"/>
                </a:solidFill>
                <a:latin typeface="Consolas" panose="020B0609020204030204" pitchFamily="49" charset="0"/>
              </a:rPr>
              <a:t>2</a:t>
            </a:r>
            <a:r>
              <a:rPr lang="en-US" altLang="zh-CN" sz="1600" dirty="0">
                <a:solidFill>
                  <a:srgbClr val="D4D4D4"/>
                </a:solidFill>
                <a:latin typeface="Consolas" panose="020B0609020204030204" pitchFamily="49" charset="0"/>
              </a:rPr>
              <a:t>)</a:t>
            </a:r>
            <a:r>
              <a:rPr lang="en-US" altLang="zh-CN" sz="1600" dirty="0">
                <a:solidFill>
                  <a:srgbClr val="C586C0"/>
                </a:solidFill>
                <a:latin typeface="Consolas" panose="020B0609020204030204" pitchFamily="49" charset="0"/>
              </a:rPr>
              <a:t>return</a:t>
            </a:r>
            <a:r>
              <a:rPr lang="en-US" altLang="zh-CN" sz="1600" dirty="0">
                <a:solidFill>
                  <a:srgbClr val="D4D4D4"/>
                </a:solidFill>
                <a:latin typeface="Consolas" panose="020B0609020204030204" pitchFamily="49" charset="0"/>
              </a:rPr>
              <a:t> </a:t>
            </a:r>
            <a:r>
              <a:rPr lang="en-US" altLang="zh-CN" sz="1600" dirty="0">
                <a:solidFill>
                  <a:srgbClr val="B5CEA8"/>
                </a:solidFill>
                <a:latin typeface="Consolas" panose="020B0609020204030204" pitchFamily="49" charset="0"/>
              </a:rPr>
              <a:t>1</a:t>
            </a:r>
            <a:r>
              <a:rPr lang="en-US" altLang="zh-CN" sz="1600" dirty="0">
                <a:solidFill>
                  <a:srgbClr val="D4D4D4"/>
                </a:solidFill>
                <a:latin typeface="Consolas" panose="020B0609020204030204" pitchFamily="49" charset="0"/>
              </a:rPr>
              <a:t>;</a:t>
            </a:r>
          </a:p>
          <a:p>
            <a:r>
              <a:rPr lang="en-US" altLang="zh-CN" sz="1600" dirty="0">
                <a:solidFill>
                  <a:srgbClr val="D4D4D4"/>
                </a:solidFill>
                <a:latin typeface="Consolas" panose="020B0609020204030204" pitchFamily="49" charset="0"/>
              </a:rPr>
              <a:t>    </a:t>
            </a:r>
            <a:r>
              <a:rPr lang="en-US" altLang="zh-CN" sz="1600" dirty="0">
                <a:solidFill>
                  <a:srgbClr val="C586C0"/>
                </a:solidFill>
                <a:latin typeface="Consolas" panose="020B0609020204030204" pitchFamily="49" charset="0"/>
              </a:rPr>
              <a:t>return</a:t>
            </a:r>
            <a:r>
              <a:rPr lang="en-US" altLang="zh-CN" sz="1600" dirty="0">
                <a:solidFill>
                  <a:srgbClr val="D4D4D4"/>
                </a:solidFill>
                <a:latin typeface="Consolas" panose="020B0609020204030204" pitchFamily="49" charset="0"/>
              </a:rPr>
              <a:t> </a:t>
            </a:r>
            <a:r>
              <a:rPr lang="en-US" altLang="zh-CN" sz="1600" dirty="0">
                <a:solidFill>
                  <a:srgbClr val="B5CEA8"/>
                </a:solidFill>
                <a:latin typeface="Consolas" panose="020B0609020204030204" pitchFamily="49" charset="0"/>
              </a:rPr>
              <a:t>2</a:t>
            </a:r>
            <a:r>
              <a:rPr lang="en-US" altLang="zh-CN" sz="1600" dirty="0">
                <a:solidFill>
                  <a:srgbClr val="D4D4D4"/>
                </a:solidFill>
                <a:latin typeface="Consolas" panose="020B0609020204030204" pitchFamily="49" charset="0"/>
              </a:rPr>
              <a:t>*</a:t>
            </a:r>
            <a:r>
              <a:rPr lang="en-US" altLang="zh-CN" sz="1600" dirty="0">
                <a:solidFill>
                  <a:srgbClr val="9CDCFE"/>
                </a:solidFill>
                <a:latin typeface="Consolas" panose="020B0609020204030204" pitchFamily="49" charset="0"/>
              </a:rPr>
              <a:t>m</a:t>
            </a:r>
            <a:r>
              <a:rPr lang="en-US" altLang="zh-CN" sz="1600" dirty="0">
                <a:solidFill>
                  <a:srgbClr val="D4D4D4"/>
                </a:solidFill>
                <a:latin typeface="Consolas" panose="020B0609020204030204" pitchFamily="49" charset="0"/>
              </a:rPr>
              <a:t>-</a:t>
            </a:r>
            <a:r>
              <a:rPr lang="en-US" altLang="zh-CN" sz="1600" dirty="0">
                <a:solidFill>
                  <a:srgbClr val="9CDCFE"/>
                </a:solidFill>
                <a:latin typeface="Consolas" panose="020B0609020204030204" pitchFamily="49" charset="0"/>
              </a:rPr>
              <a:t>x</a:t>
            </a:r>
            <a:r>
              <a:rPr lang="en-US" altLang="zh-CN" sz="1600" dirty="0">
                <a:solidFill>
                  <a:srgbClr val="D4D4D4"/>
                </a:solidFill>
                <a:latin typeface="Consolas" panose="020B0609020204030204" pitchFamily="49" charset="0"/>
              </a:rPr>
              <a:t>;</a:t>
            </a:r>
          </a:p>
          <a:p>
            <a:r>
              <a:rPr lang="en-US" altLang="zh-CN" sz="1600" dirty="0">
                <a:solidFill>
                  <a:srgbClr val="D4D4D4"/>
                </a:solidFill>
                <a:latin typeface="Consolas" panose="020B0609020204030204" pitchFamily="49" charset="0"/>
              </a:rPr>
              <a:t>}</a:t>
            </a:r>
            <a:endParaRPr lang="en-US" altLang="zh-CN" sz="1600" b="0" dirty="0">
              <a:solidFill>
                <a:srgbClr val="D4D4D4"/>
              </a:solidFill>
              <a:effectLst/>
              <a:latin typeface="Consolas" panose="020B0609020204030204" pitchFamily="49" charset="0"/>
            </a:endParaRPr>
          </a:p>
        </p:txBody>
      </p:sp>
      <p:pic>
        <p:nvPicPr>
          <p:cNvPr id="10" name="图片 9">
            <a:extLst>
              <a:ext uri="{FF2B5EF4-FFF2-40B4-BE49-F238E27FC236}">
                <a16:creationId xmlns:a16="http://schemas.microsoft.com/office/drawing/2014/main" id="{C1048A14-09F0-4FC1-9E42-9BB58698F3BA}"/>
              </a:ext>
            </a:extLst>
          </p:cNvPr>
          <p:cNvPicPr>
            <a:picLocks noChangeAspect="1"/>
          </p:cNvPicPr>
          <p:nvPr/>
        </p:nvPicPr>
        <p:blipFill rotWithShape="1">
          <a:blip r:embed="rId2">
            <a:extLst>
              <a:ext uri="{28A0092B-C50C-407E-A947-70E740481C1C}">
                <a14:useLocalDpi xmlns:a14="http://schemas.microsoft.com/office/drawing/2010/main" val="0"/>
              </a:ext>
            </a:extLst>
          </a:blip>
          <a:srcRect t="47117" r="-392" b="39831"/>
          <a:stretch/>
        </p:blipFill>
        <p:spPr>
          <a:xfrm>
            <a:off x="632098" y="947390"/>
            <a:ext cx="4851990" cy="373769"/>
          </a:xfrm>
          <a:prstGeom prst="rect">
            <a:avLst/>
          </a:prstGeom>
        </p:spPr>
      </p:pic>
      <p:sp>
        <p:nvSpPr>
          <p:cNvPr id="11" name="矩形 10">
            <a:extLst>
              <a:ext uri="{FF2B5EF4-FFF2-40B4-BE49-F238E27FC236}">
                <a16:creationId xmlns:a16="http://schemas.microsoft.com/office/drawing/2014/main" id="{DAECAEEB-BAE2-4F9B-BBBF-796978AF14B7}"/>
              </a:ext>
            </a:extLst>
          </p:cNvPr>
          <p:cNvSpPr/>
          <p:nvPr/>
        </p:nvSpPr>
        <p:spPr>
          <a:xfrm>
            <a:off x="490331" y="3393965"/>
            <a:ext cx="5272516" cy="1444691"/>
          </a:xfrm>
          <a:prstGeom prst="rect">
            <a:avLst/>
          </a:prstGeom>
        </p:spPr>
        <p:txBody>
          <a:bodyPr wrap="square">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所以，现在核心问题就是如何求解区间众数？四类思路</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bg1"/>
                </a:solidFill>
                <a:latin typeface="微软雅黑" panose="020B0503020204020204" pitchFamily="34" charset="-122"/>
                <a:ea typeface="微软雅黑" panose="020B0503020204020204" pitchFamily="34" charset="-122"/>
              </a:rPr>
              <a:t>1</a:t>
            </a:r>
            <a:r>
              <a:rPr lang="zh-CN" altLang="en-US" sz="1200" dirty="0">
                <a:solidFill>
                  <a:schemeClr val="bg1"/>
                </a:solidFill>
                <a:latin typeface="微软雅黑" panose="020B0503020204020204" pitchFamily="34" charset="-122"/>
                <a:ea typeface="微软雅黑" panose="020B0503020204020204" pitchFamily="34" charset="-122"/>
              </a:rPr>
              <a:t>）</a:t>
            </a:r>
            <a:r>
              <a:rPr lang="en-US" altLang="zh-CN" sz="1200" dirty="0">
                <a:solidFill>
                  <a:schemeClr val="bg1"/>
                </a:solidFill>
                <a:latin typeface="微软雅黑" panose="020B0503020204020204" pitchFamily="34" charset="-122"/>
                <a:ea typeface="微软雅黑" panose="020B0503020204020204" pitchFamily="34" charset="-122"/>
              </a:rPr>
              <a:t>1/2</a:t>
            </a:r>
            <a:r>
              <a:rPr lang="zh-CN" altLang="en-US" sz="1200" dirty="0">
                <a:solidFill>
                  <a:schemeClr val="bg1"/>
                </a:solidFill>
                <a:latin typeface="微软雅黑" panose="020B0503020204020204" pitchFamily="34" charset="-122"/>
                <a:ea typeface="微软雅黑" panose="020B0503020204020204" pitchFamily="34" charset="-122"/>
              </a:rPr>
              <a:t>的概率能抽到众数，抽不到就是</a:t>
            </a:r>
            <a:r>
              <a:rPr lang="en-US" altLang="zh-CN" sz="1200" dirty="0">
                <a:solidFill>
                  <a:schemeClr val="bg1"/>
                </a:solidFill>
                <a:latin typeface="微软雅黑" panose="020B0503020204020204" pitchFamily="34" charset="-122"/>
                <a:ea typeface="微软雅黑" panose="020B0503020204020204" pitchFamily="34" charset="-122"/>
              </a:rPr>
              <a:t>1</a:t>
            </a:r>
            <a:r>
              <a:rPr lang="zh-CN" altLang="en-US" sz="1200" dirty="0">
                <a:solidFill>
                  <a:schemeClr val="bg1"/>
                </a:solidFill>
                <a:latin typeface="微软雅黑" panose="020B0503020204020204" pitchFamily="34" charset="-122"/>
                <a:ea typeface="微软雅黑" panose="020B0503020204020204" pitchFamily="34" charset="-122"/>
              </a:rPr>
              <a:t>，多抽几次（ </a:t>
            </a:r>
            <a:r>
              <a:rPr lang="en-US" altLang="zh-CN" sz="1200" dirty="0" err="1">
                <a:solidFill>
                  <a:schemeClr val="bg1"/>
                </a:solidFill>
                <a:latin typeface="微软雅黑" panose="020B0503020204020204" pitchFamily="34" charset="-122"/>
                <a:ea typeface="微软雅黑" panose="020B0503020204020204" pitchFamily="34" charset="-122"/>
              </a:rPr>
              <a:t>jyz</a:t>
            </a:r>
            <a:r>
              <a:rPr lang="en-US" altLang="zh-CN" sz="1200" dirty="0">
                <a:solidFill>
                  <a:schemeClr val="bg1"/>
                </a:solidFill>
                <a:latin typeface="微软雅黑" panose="020B0503020204020204" pitchFamily="34" charset="-122"/>
                <a:ea typeface="微软雅黑" panose="020B0503020204020204" pitchFamily="34" charset="-122"/>
              </a:rPr>
              <a:t> </a:t>
            </a:r>
            <a:r>
              <a:rPr lang="en-US" altLang="zh-CN" sz="1200" dirty="0" err="1">
                <a:solidFill>
                  <a:schemeClr val="bg1"/>
                </a:solidFill>
                <a:latin typeface="微软雅黑" panose="020B0503020204020204" pitchFamily="34" charset="-122"/>
                <a:ea typeface="微软雅黑" panose="020B0503020204020204" pitchFamily="34" charset="-122"/>
              </a:rPr>
              <a:t>yyds</a:t>
            </a:r>
            <a:r>
              <a:rPr lang="en-US" altLang="zh-CN" sz="1200" dirty="0">
                <a:solidFill>
                  <a:schemeClr val="bg1"/>
                </a:solidFill>
                <a:latin typeface="微软雅黑" panose="020B0503020204020204" pitchFamily="34" charset="-122"/>
                <a:ea typeface="微软雅黑" panose="020B0503020204020204" pitchFamily="34" charset="-122"/>
              </a:rPr>
              <a:t>! )</a:t>
            </a:r>
          </a:p>
          <a:p>
            <a:pPr>
              <a:lnSpc>
                <a:spcPct val="150000"/>
              </a:lnSpc>
            </a:pPr>
            <a:r>
              <a:rPr lang="en-US" altLang="zh-CN" sz="1200" dirty="0">
                <a:solidFill>
                  <a:schemeClr val="bg1"/>
                </a:solidFill>
                <a:latin typeface="微软雅黑" panose="020B0503020204020204" pitchFamily="34" charset="-122"/>
                <a:ea typeface="微软雅黑" panose="020B0503020204020204" pitchFamily="34" charset="-122"/>
              </a:rPr>
              <a:t>2</a:t>
            </a:r>
            <a:r>
              <a:rPr lang="zh-CN" altLang="en-US" sz="1200" dirty="0">
                <a:solidFill>
                  <a:schemeClr val="bg1"/>
                </a:solidFill>
                <a:latin typeface="微软雅黑" panose="020B0503020204020204" pitchFamily="34" charset="-122"/>
                <a:ea typeface="微软雅黑" panose="020B0503020204020204" pitchFamily="34" charset="-122"/>
              </a:rPr>
              <a:t>）主席树上二分 （ </a:t>
            </a:r>
            <a:r>
              <a:rPr lang="en-US" altLang="zh-CN" sz="1200" dirty="0" err="1">
                <a:solidFill>
                  <a:schemeClr val="bg1"/>
                </a:solidFill>
                <a:latin typeface="微软雅黑" panose="020B0503020204020204" pitchFamily="34" charset="-122"/>
                <a:ea typeface="微软雅黑" panose="020B0503020204020204" pitchFamily="34" charset="-122"/>
              </a:rPr>
              <a:t>pllj</a:t>
            </a:r>
            <a:r>
              <a:rPr lang="en-US" altLang="zh-CN" sz="1200" dirty="0">
                <a:solidFill>
                  <a:schemeClr val="bg1"/>
                </a:solidFill>
                <a:latin typeface="微软雅黑" panose="020B0503020204020204" pitchFamily="34" charset="-122"/>
                <a:ea typeface="微软雅黑" panose="020B0503020204020204" pitchFamily="34" charset="-122"/>
              </a:rPr>
              <a:t> </a:t>
            </a:r>
            <a:r>
              <a:rPr lang="en-US" altLang="zh-CN" sz="1200" dirty="0" err="1">
                <a:solidFill>
                  <a:schemeClr val="bg1"/>
                </a:solidFill>
                <a:latin typeface="微软雅黑" panose="020B0503020204020204" pitchFamily="34" charset="-122"/>
                <a:ea typeface="微软雅黑" panose="020B0503020204020204" pitchFamily="34" charset="-122"/>
              </a:rPr>
              <a:t>yyds</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 ）</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bg1"/>
                </a:solidFill>
                <a:latin typeface="微软雅黑" panose="020B0503020204020204" pitchFamily="34" charset="-122"/>
                <a:ea typeface="微软雅黑" panose="020B0503020204020204" pitchFamily="34" charset="-122"/>
              </a:rPr>
              <a:t>3</a:t>
            </a:r>
            <a:r>
              <a:rPr lang="zh-CN" altLang="en-US" sz="1200" dirty="0">
                <a:solidFill>
                  <a:schemeClr val="bg1"/>
                </a:solidFill>
                <a:latin typeface="微软雅黑" panose="020B0503020204020204" pitchFamily="34" charset="-122"/>
                <a:ea typeface="微软雅黑" panose="020B0503020204020204" pitchFamily="34" charset="-122"/>
              </a:rPr>
              <a:t>）普通莫队 （ </a:t>
            </a:r>
            <a:r>
              <a:rPr lang="en-US" altLang="zh-CN" sz="1200" dirty="0">
                <a:solidFill>
                  <a:schemeClr val="bg1"/>
                </a:solidFill>
                <a:latin typeface="微软雅黑" panose="020B0503020204020204" pitchFamily="34" charset="-122"/>
                <a:ea typeface="微软雅黑" panose="020B0503020204020204" pitchFamily="34" charset="-122"/>
              </a:rPr>
              <a:t>Wings </a:t>
            </a:r>
            <a:r>
              <a:rPr lang="en-US" altLang="zh-CN" sz="1200" dirty="0" err="1">
                <a:solidFill>
                  <a:schemeClr val="bg1"/>
                </a:solidFill>
                <a:latin typeface="微软雅黑" panose="020B0503020204020204" pitchFamily="34" charset="-122"/>
                <a:ea typeface="微软雅黑" panose="020B0503020204020204" pitchFamily="34" charset="-122"/>
              </a:rPr>
              <a:t>yyds</a:t>
            </a:r>
            <a:r>
              <a:rPr lang="en-US" altLang="zh-CN" sz="1200" dirty="0">
                <a:solidFill>
                  <a:schemeClr val="bg1"/>
                </a:solidFill>
                <a:latin typeface="微软雅黑" panose="020B0503020204020204" pitchFamily="34" charset="-122"/>
                <a:ea typeface="微软雅黑" panose="020B0503020204020204" pitchFamily="34" charset="-122"/>
              </a:rPr>
              <a:t>! )</a:t>
            </a:r>
          </a:p>
          <a:p>
            <a:pPr>
              <a:lnSpc>
                <a:spcPct val="150000"/>
              </a:lnSpc>
            </a:pPr>
            <a:r>
              <a:rPr lang="en-US" altLang="zh-CN" sz="1200" dirty="0">
                <a:solidFill>
                  <a:schemeClr val="bg1"/>
                </a:solidFill>
                <a:latin typeface="微软雅黑" panose="020B0503020204020204" pitchFamily="34" charset="-122"/>
                <a:ea typeface="微软雅黑" panose="020B0503020204020204" pitchFamily="34" charset="-122"/>
              </a:rPr>
              <a:t>4</a:t>
            </a:r>
            <a:r>
              <a:rPr lang="zh-CN" altLang="en-US" sz="1200" dirty="0">
                <a:solidFill>
                  <a:schemeClr val="bg1"/>
                </a:solidFill>
                <a:latin typeface="微软雅黑" panose="020B0503020204020204" pitchFamily="34" charset="-122"/>
                <a:ea typeface="微软雅黑" panose="020B0503020204020204" pitchFamily="34" charset="-122"/>
              </a:rPr>
              <a:t>）回滚莫队</a:t>
            </a:r>
            <a:endParaRPr lang="en-US" altLang="zh-CN" sz="1200" dirty="0">
              <a:solidFill>
                <a:schemeClr val="bg1"/>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134946F9-960D-4650-8CAA-3793A63DB1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36835362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793FA86-695D-4FFB-887B-4C4EF0F2778C}"/>
              </a:ext>
            </a:extLst>
          </p:cNvPr>
          <p:cNvSpPr txBox="1"/>
          <p:nvPr/>
        </p:nvSpPr>
        <p:spPr>
          <a:xfrm>
            <a:off x="83288" y="361642"/>
            <a:ext cx="2477386" cy="323165"/>
          </a:xfrm>
          <a:prstGeom prst="rect">
            <a:avLst/>
          </a:prstGeom>
          <a:noFill/>
        </p:spPr>
        <p:txBody>
          <a:bodyPr wrap="square" rtlCol="0">
            <a:spAutoFit/>
          </a:bodyPr>
          <a:lstStyle/>
          <a:p>
            <a:r>
              <a:rPr lang="en-US" altLang="zh-CN" sz="1500" dirty="0">
                <a:solidFill>
                  <a:schemeClr val="bg1"/>
                </a:solidFill>
              </a:rPr>
              <a:t>CF1514D Cut and Stick</a:t>
            </a:r>
            <a:endParaRPr lang="zh-CN" altLang="en-US" sz="1500" dirty="0">
              <a:solidFill>
                <a:schemeClr val="bg1"/>
              </a:solidFill>
            </a:endParaRPr>
          </a:p>
        </p:txBody>
      </p:sp>
      <p:sp>
        <p:nvSpPr>
          <p:cNvPr id="5" name="矩形 4">
            <a:extLst>
              <a:ext uri="{FF2B5EF4-FFF2-40B4-BE49-F238E27FC236}">
                <a16:creationId xmlns:a16="http://schemas.microsoft.com/office/drawing/2014/main" id="{40FC969E-2B70-4E89-A68F-36F7147CBE57}"/>
              </a:ext>
            </a:extLst>
          </p:cNvPr>
          <p:cNvSpPr/>
          <p:nvPr/>
        </p:nvSpPr>
        <p:spPr>
          <a:xfrm>
            <a:off x="447800" y="772118"/>
            <a:ext cx="5272516" cy="377411"/>
          </a:xfrm>
          <a:prstGeom prst="rect">
            <a:avLst/>
          </a:prstGeom>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普通莫队思路</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6B00D946-8EC7-4DF2-8513-AE516506CE5B}"/>
              </a:ext>
            </a:extLst>
          </p:cNvPr>
          <p:cNvSpPr/>
          <p:nvPr/>
        </p:nvSpPr>
        <p:spPr>
          <a:xfrm>
            <a:off x="447800" y="1236840"/>
            <a:ext cx="5272516" cy="613694"/>
          </a:xfrm>
          <a:prstGeom prst="rect">
            <a:avLst/>
          </a:prstGeom>
        </p:spPr>
        <p:txBody>
          <a:bodyPr wrap="square">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普通莫队能很好的统计到每个颜色出现的次数，但是无法得知众数是谁，或者说，无法得知，众数出现的次数。</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B5A5691-0B85-4CAE-9617-E9A0BB1F6F0B}"/>
              </a:ext>
            </a:extLst>
          </p:cNvPr>
          <p:cNvSpPr/>
          <p:nvPr/>
        </p:nvSpPr>
        <p:spPr>
          <a:xfrm>
            <a:off x="447800" y="2013017"/>
            <a:ext cx="5272516" cy="1721690"/>
          </a:xfrm>
          <a:prstGeom prst="rect">
            <a:avLst/>
          </a:prstGeom>
        </p:spPr>
        <p:txBody>
          <a:bodyPr wrap="square">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那么我们不妨开一个数组</a:t>
            </a:r>
            <a:r>
              <a:rPr lang="en-US" altLang="zh-CN" sz="1200" dirty="0">
                <a:solidFill>
                  <a:schemeClr val="bg1"/>
                </a:solidFill>
                <a:latin typeface="微软雅黑" panose="020B0503020204020204" pitchFamily="34" charset="-122"/>
                <a:ea typeface="微软雅黑" panose="020B0503020204020204" pitchFamily="34" charset="-122"/>
              </a:rPr>
              <a:t>num</a:t>
            </a:r>
            <a:r>
              <a:rPr lang="zh-CN" altLang="en-US" sz="1200" dirty="0">
                <a:solidFill>
                  <a:schemeClr val="bg1"/>
                </a:solidFill>
                <a:latin typeface="微软雅黑" panose="020B0503020204020204" pitchFamily="34" charset="-122"/>
                <a:ea typeface="微软雅黑" panose="020B0503020204020204" pitchFamily="34" charset="-122"/>
              </a:rPr>
              <a:t>记录一下每类数出现次数对应的个数。</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例如：</a:t>
            </a:r>
            <a:r>
              <a:rPr lang="en-US" altLang="zh-CN" sz="1200" dirty="0">
                <a:solidFill>
                  <a:schemeClr val="bg1"/>
                </a:solidFill>
                <a:latin typeface="微软雅黑" panose="020B0503020204020204" pitchFamily="34" charset="-122"/>
                <a:ea typeface="微软雅黑" panose="020B0503020204020204" pitchFamily="34" charset="-122"/>
              </a:rPr>
              <a:t>2 2 3 3 3 4 5 5 </a:t>
            </a:r>
          </a:p>
          <a:p>
            <a:pPr>
              <a:lnSpc>
                <a:spcPct val="150000"/>
              </a:lnSpc>
            </a:pPr>
            <a:r>
              <a:rPr lang="en-US" altLang="zh-CN" sz="1200" dirty="0">
                <a:solidFill>
                  <a:schemeClr val="bg1"/>
                </a:solidFill>
                <a:latin typeface="微软雅黑" panose="020B0503020204020204" pitchFamily="34" charset="-122"/>
                <a:ea typeface="微软雅黑" panose="020B0503020204020204" pitchFamily="34" charset="-122"/>
              </a:rPr>
              <a:t>2</a:t>
            </a:r>
            <a:r>
              <a:rPr lang="zh-CN" altLang="en-US" sz="1200" dirty="0">
                <a:solidFill>
                  <a:schemeClr val="bg1"/>
                </a:solidFill>
                <a:latin typeface="微软雅黑" panose="020B0503020204020204" pitchFamily="34" charset="-122"/>
                <a:ea typeface="微软雅黑" panose="020B0503020204020204" pitchFamily="34" charset="-122"/>
              </a:rPr>
              <a:t>出现了</a:t>
            </a:r>
            <a:r>
              <a:rPr lang="en-US" altLang="zh-CN" sz="1200" dirty="0">
                <a:solidFill>
                  <a:schemeClr val="bg1"/>
                </a:solidFill>
                <a:latin typeface="微软雅黑" panose="020B0503020204020204" pitchFamily="34" charset="-122"/>
                <a:ea typeface="微软雅黑" panose="020B0503020204020204" pitchFamily="34" charset="-122"/>
              </a:rPr>
              <a:t>2</a:t>
            </a:r>
            <a:r>
              <a:rPr lang="zh-CN" altLang="en-US" sz="1200" dirty="0">
                <a:solidFill>
                  <a:schemeClr val="bg1"/>
                </a:solidFill>
                <a:latin typeface="微软雅黑" panose="020B0503020204020204" pitchFamily="34" charset="-122"/>
                <a:ea typeface="微软雅黑" panose="020B0503020204020204" pitchFamily="34" charset="-122"/>
              </a:rPr>
              <a:t>次，</a:t>
            </a:r>
            <a:r>
              <a:rPr lang="en-US" altLang="zh-CN" sz="1200" dirty="0">
                <a:solidFill>
                  <a:schemeClr val="bg1"/>
                </a:solidFill>
                <a:latin typeface="微软雅黑" panose="020B0503020204020204" pitchFamily="34" charset="-122"/>
                <a:ea typeface="微软雅黑" panose="020B0503020204020204" pitchFamily="34" charset="-122"/>
              </a:rPr>
              <a:t>3</a:t>
            </a:r>
            <a:r>
              <a:rPr lang="zh-CN" altLang="en-US" sz="1200" dirty="0">
                <a:solidFill>
                  <a:schemeClr val="bg1"/>
                </a:solidFill>
                <a:latin typeface="微软雅黑" panose="020B0503020204020204" pitchFamily="34" charset="-122"/>
                <a:ea typeface="微软雅黑" panose="020B0503020204020204" pitchFamily="34" charset="-122"/>
              </a:rPr>
              <a:t>出现了</a:t>
            </a:r>
            <a:r>
              <a:rPr lang="en-US" altLang="zh-CN" sz="1200" dirty="0">
                <a:solidFill>
                  <a:schemeClr val="bg1"/>
                </a:solidFill>
                <a:latin typeface="微软雅黑" panose="020B0503020204020204" pitchFamily="34" charset="-122"/>
                <a:ea typeface="微软雅黑" panose="020B0503020204020204" pitchFamily="34" charset="-122"/>
              </a:rPr>
              <a:t>3</a:t>
            </a:r>
            <a:r>
              <a:rPr lang="zh-CN" altLang="en-US" sz="1200" dirty="0">
                <a:solidFill>
                  <a:schemeClr val="bg1"/>
                </a:solidFill>
                <a:latin typeface="微软雅黑" panose="020B0503020204020204" pitchFamily="34" charset="-122"/>
                <a:ea typeface="微软雅黑" panose="020B0503020204020204" pitchFamily="34" charset="-122"/>
              </a:rPr>
              <a:t>次，</a:t>
            </a:r>
            <a:r>
              <a:rPr lang="en-US" altLang="zh-CN" sz="1200" dirty="0">
                <a:solidFill>
                  <a:schemeClr val="bg1"/>
                </a:solidFill>
                <a:latin typeface="微软雅黑" panose="020B0503020204020204" pitchFamily="34" charset="-122"/>
                <a:ea typeface="微软雅黑" panose="020B0503020204020204" pitchFamily="34" charset="-122"/>
              </a:rPr>
              <a:t>4</a:t>
            </a:r>
            <a:r>
              <a:rPr lang="zh-CN" altLang="en-US" sz="1200" dirty="0">
                <a:solidFill>
                  <a:schemeClr val="bg1"/>
                </a:solidFill>
                <a:latin typeface="微软雅黑" panose="020B0503020204020204" pitchFamily="34" charset="-122"/>
                <a:ea typeface="微软雅黑" panose="020B0503020204020204" pitchFamily="34" charset="-122"/>
              </a:rPr>
              <a:t>出现了</a:t>
            </a:r>
            <a:r>
              <a:rPr lang="en-US" altLang="zh-CN" sz="1200" dirty="0">
                <a:solidFill>
                  <a:schemeClr val="bg1"/>
                </a:solidFill>
                <a:latin typeface="微软雅黑" panose="020B0503020204020204" pitchFamily="34" charset="-122"/>
                <a:ea typeface="微软雅黑" panose="020B0503020204020204" pitchFamily="34" charset="-122"/>
              </a:rPr>
              <a:t>1</a:t>
            </a:r>
            <a:r>
              <a:rPr lang="zh-CN" altLang="en-US" sz="1200" dirty="0">
                <a:solidFill>
                  <a:schemeClr val="bg1"/>
                </a:solidFill>
                <a:latin typeface="微软雅黑" panose="020B0503020204020204" pitchFamily="34" charset="-122"/>
                <a:ea typeface="微软雅黑" panose="020B0503020204020204" pitchFamily="34" charset="-122"/>
              </a:rPr>
              <a:t>次，</a:t>
            </a:r>
            <a:r>
              <a:rPr lang="en-US" altLang="zh-CN" sz="1200" dirty="0">
                <a:solidFill>
                  <a:schemeClr val="bg1"/>
                </a:solidFill>
                <a:latin typeface="微软雅黑" panose="020B0503020204020204" pitchFamily="34" charset="-122"/>
                <a:ea typeface="微软雅黑" panose="020B0503020204020204" pitchFamily="34" charset="-122"/>
              </a:rPr>
              <a:t>5</a:t>
            </a:r>
            <a:r>
              <a:rPr lang="zh-CN" altLang="en-US" sz="1200" dirty="0">
                <a:solidFill>
                  <a:schemeClr val="bg1"/>
                </a:solidFill>
                <a:latin typeface="微软雅黑" panose="020B0503020204020204" pitchFamily="34" charset="-122"/>
                <a:ea typeface="微软雅黑" panose="020B0503020204020204" pitchFamily="34" charset="-122"/>
              </a:rPr>
              <a:t>出现了</a:t>
            </a:r>
            <a:r>
              <a:rPr lang="en-US" altLang="zh-CN" sz="1200" dirty="0">
                <a:solidFill>
                  <a:schemeClr val="bg1"/>
                </a:solidFill>
                <a:latin typeface="微软雅黑" panose="020B0503020204020204" pitchFamily="34" charset="-122"/>
                <a:ea typeface="微软雅黑" panose="020B0503020204020204" pitchFamily="34" charset="-122"/>
              </a:rPr>
              <a:t>2</a:t>
            </a:r>
            <a:r>
              <a:rPr lang="zh-CN" altLang="en-US" sz="1200" dirty="0">
                <a:solidFill>
                  <a:schemeClr val="bg1"/>
                </a:solidFill>
                <a:latin typeface="微软雅黑" panose="020B0503020204020204" pitchFamily="34" charset="-122"/>
                <a:ea typeface="微软雅黑" panose="020B0503020204020204" pitchFamily="34" charset="-122"/>
              </a:rPr>
              <a:t>次</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那么</a:t>
            </a:r>
            <a:r>
              <a:rPr lang="en-US" altLang="zh-CN" sz="1200" dirty="0">
                <a:solidFill>
                  <a:schemeClr val="bg1"/>
                </a:solidFill>
                <a:latin typeface="微软雅黑" panose="020B0503020204020204" pitchFamily="34" charset="-122"/>
                <a:ea typeface="微软雅黑" panose="020B0503020204020204" pitchFamily="34" charset="-122"/>
              </a:rPr>
              <a:t>num[ 1 ] = 1, num[ 2 ] = 2, num[ 3 ] = 1</a:t>
            </a: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如果当前众数出现的次数为 </a:t>
            </a:r>
            <a:r>
              <a:rPr lang="en-US" altLang="zh-CN" sz="1200" dirty="0">
                <a:solidFill>
                  <a:schemeClr val="bg1"/>
                </a:solidFill>
                <a:latin typeface="微软雅黑" panose="020B0503020204020204" pitchFamily="34" charset="-122"/>
                <a:ea typeface="微软雅黑" panose="020B0503020204020204" pitchFamily="34" charset="-122"/>
              </a:rPr>
              <a:t>x </a:t>
            </a:r>
            <a:r>
              <a:rPr lang="zh-CN" altLang="en-US" sz="1200" dirty="0">
                <a:solidFill>
                  <a:schemeClr val="bg1"/>
                </a:solidFill>
                <a:latin typeface="微软雅黑" panose="020B0503020204020204" pitchFamily="34" charset="-122"/>
                <a:ea typeface="微软雅黑" panose="020B0503020204020204" pitchFamily="34" charset="-122"/>
              </a:rPr>
              <a:t>次，那么显然 </a:t>
            </a:r>
            <a:r>
              <a:rPr lang="en-US" altLang="zh-CN" sz="1200" dirty="0">
                <a:solidFill>
                  <a:schemeClr val="bg1"/>
                </a:solidFill>
                <a:latin typeface="微软雅黑" panose="020B0503020204020204" pitchFamily="34" charset="-122"/>
                <a:ea typeface="微软雅黑" panose="020B0503020204020204" pitchFamily="34" charset="-122"/>
              </a:rPr>
              <a:t>num[ x ] &gt; 0</a:t>
            </a: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当我们 </a:t>
            </a:r>
            <a:r>
              <a:rPr lang="en-US" altLang="zh-CN" sz="1200" dirty="0">
                <a:solidFill>
                  <a:schemeClr val="bg1"/>
                </a:solidFill>
                <a:latin typeface="微软雅黑" panose="020B0503020204020204" pitchFamily="34" charset="-122"/>
                <a:ea typeface="微软雅黑" panose="020B0503020204020204" pitchFamily="34" charset="-122"/>
              </a:rPr>
              <a:t>x </a:t>
            </a:r>
            <a:r>
              <a:rPr lang="zh-CN" altLang="en-US" sz="1200" dirty="0">
                <a:solidFill>
                  <a:schemeClr val="bg1"/>
                </a:solidFill>
                <a:latin typeface="微软雅黑" panose="020B0503020204020204" pitchFamily="34" charset="-122"/>
                <a:ea typeface="微软雅黑" panose="020B0503020204020204" pitchFamily="34" charset="-122"/>
              </a:rPr>
              <a:t>减少时，说明</a:t>
            </a:r>
            <a:r>
              <a:rPr lang="en-US" altLang="zh-CN" sz="1200" dirty="0">
                <a:solidFill>
                  <a:schemeClr val="bg1"/>
                </a:solidFill>
                <a:latin typeface="微软雅黑" panose="020B0503020204020204" pitchFamily="34" charset="-122"/>
                <a:ea typeface="微软雅黑" panose="020B0503020204020204" pitchFamily="34" charset="-122"/>
              </a:rPr>
              <a:t>num[ x ]--, num[ x-1 ]++</a:t>
            </a:r>
          </a:p>
        </p:txBody>
      </p:sp>
      <p:pic>
        <p:nvPicPr>
          <p:cNvPr id="8" name="图片 7">
            <a:extLst>
              <a:ext uri="{FF2B5EF4-FFF2-40B4-BE49-F238E27FC236}">
                <a16:creationId xmlns:a16="http://schemas.microsoft.com/office/drawing/2014/main" id="{52D7BB3D-2550-446A-A879-EAF0A3EF13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1551431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BF28A34-BD0A-4B6C-A492-74A99EE66860}"/>
              </a:ext>
            </a:extLst>
          </p:cNvPr>
          <p:cNvSpPr/>
          <p:nvPr/>
        </p:nvSpPr>
        <p:spPr>
          <a:xfrm>
            <a:off x="412358" y="425222"/>
            <a:ext cx="5272516" cy="1721690"/>
          </a:xfrm>
          <a:prstGeom prst="rect">
            <a:avLst/>
          </a:prstGeom>
        </p:spPr>
        <p:txBody>
          <a:bodyPr wrap="square">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那么我们不妨开一个数组</a:t>
            </a:r>
            <a:r>
              <a:rPr lang="en-US" altLang="zh-CN" sz="1200" dirty="0">
                <a:solidFill>
                  <a:schemeClr val="bg1"/>
                </a:solidFill>
                <a:latin typeface="微软雅黑" panose="020B0503020204020204" pitchFamily="34" charset="-122"/>
                <a:ea typeface="微软雅黑" panose="020B0503020204020204" pitchFamily="34" charset="-122"/>
              </a:rPr>
              <a:t>num</a:t>
            </a:r>
            <a:r>
              <a:rPr lang="zh-CN" altLang="en-US" sz="1200" dirty="0">
                <a:solidFill>
                  <a:schemeClr val="bg1"/>
                </a:solidFill>
                <a:latin typeface="微软雅黑" panose="020B0503020204020204" pitchFamily="34" charset="-122"/>
                <a:ea typeface="微软雅黑" panose="020B0503020204020204" pitchFamily="34" charset="-122"/>
              </a:rPr>
              <a:t>记录一下每类数出现次数对应的个数。</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例如：</a:t>
            </a:r>
            <a:r>
              <a:rPr lang="en-US" altLang="zh-CN" sz="1200" dirty="0">
                <a:solidFill>
                  <a:schemeClr val="bg1"/>
                </a:solidFill>
                <a:latin typeface="微软雅黑" panose="020B0503020204020204" pitchFamily="34" charset="-122"/>
                <a:ea typeface="微软雅黑" panose="020B0503020204020204" pitchFamily="34" charset="-122"/>
              </a:rPr>
              <a:t>2 2 3 3 3 4 5 5 </a:t>
            </a:r>
          </a:p>
          <a:p>
            <a:pPr>
              <a:lnSpc>
                <a:spcPct val="150000"/>
              </a:lnSpc>
            </a:pPr>
            <a:r>
              <a:rPr lang="en-US" altLang="zh-CN" sz="1200" dirty="0">
                <a:solidFill>
                  <a:schemeClr val="bg1"/>
                </a:solidFill>
                <a:latin typeface="微软雅黑" panose="020B0503020204020204" pitchFamily="34" charset="-122"/>
                <a:ea typeface="微软雅黑" panose="020B0503020204020204" pitchFamily="34" charset="-122"/>
              </a:rPr>
              <a:t>2</a:t>
            </a:r>
            <a:r>
              <a:rPr lang="zh-CN" altLang="en-US" sz="1200" dirty="0">
                <a:solidFill>
                  <a:schemeClr val="bg1"/>
                </a:solidFill>
                <a:latin typeface="微软雅黑" panose="020B0503020204020204" pitchFamily="34" charset="-122"/>
                <a:ea typeface="微软雅黑" panose="020B0503020204020204" pitchFamily="34" charset="-122"/>
              </a:rPr>
              <a:t>出现了</a:t>
            </a:r>
            <a:r>
              <a:rPr lang="en-US" altLang="zh-CN" sz="1200" dirty="0">
                <a:solidFill>
                  <a:schemeClr val="bg1"/>
                </a:solidFill>
                <a:latin typeface="微软雅黑" panose="020B0503020204020204" pitchFamily="34" charset="-122"/>
                <a:ea typeface="微软雅黑" panose="020B0503020204020204" pitchFamily="34" charset="-122"/>
              </a:rPr>
              <a:t>2</a:t>
            </a:r>
            <a:r>
              <a:rPr lang="zh-CN" altLang="en-US" sz="1200" dirty="0">
                <a:solidFill>
                  <a:schemeClr val="bg1"/>
                </a:solidFill>
                <a:latin typeface="微软雅黑" panose="020B0503020204020204" pitchFamily="34" charset="-122"/>
                <a:ea typeface="微软雅黑" panose="020B0503020204020204" pitchFamily="34" charset="-122"/>
              </a:rPr>
              <a:t>次，</a:t>
            </a:r>
            <a:r>
              <a:rPr lang="en-US" altLang="zh-CN" sz="1200" dirty="0">
                <a:solidFill>
                  <a:schemeClr val="bg1"/>
                </a:solidFill>
                <a:latin typeface="微软雅黑" panose="020B0503020204020204" pitchFamily="34" charset="-122"/>
                <a:ea typeface="微软雅黑" panose="020B0503020204020204" pitchFamily="34" charset="-122"/>
              </a:rPr>
              <a:t>3</a:t>
            </a:r>
            <a:r>
              <a:rPr lang="zh-CN" altLang="en-US" sz="1200" dirty="0">
                <a:solidFill>
                  <a:schemeClr val="bg1"/>
                </a:solidFill>
                <a:latin typeface="微软雅黑" panose="020B0503020204020204" pitchFamily="34" charset="-122"/>
                <a:ea typeface="微软雅黑" panose="020B0503020204020204" pitchFamily="34" charset="-122"/>
              </a:rPr>
              <a:t>出现了</a:t>
            </a:r>
            <a:r>
              <a:rPr lang="en-US" altLang="zh-CN" sz="1200" dirty="0">
                <a:solidFill>
                  <a:schemeClr val="bg1"/>
                </a:solidFill>
                <a:latin typeface="微软雅黑" panose="020B0503020204020204" pitchFamily="34" charset="-122"/>
                <a:ea typeface="微软雅黑" panose="020B0503020204020204" pitchFamily="34" charset="-122"/>
              </a:rPr>
              <a:t>3</a:t>
            </a:r>
            <a:r>
              <a:rPr lang="zh-CN" altLang="en-US" sz="1200" dirty="0">
                <a:solidFill>
                  <a:schemeClr val="bg1"/>
                </a:solidFill>
                <a:latin typeface="微软雅黑" panose="020B0503020204020204" pitchFamily="34" charset="-122"/>
                <a:ea typeface="微软雅黑" panose="020B0503020204020204" pitchFamily="34" charset="-122"/>
              </a:rPr>
              <a:t>次，</a:t>
            </a:r>
            <a:r>
              <a:rPr lang="en-US" altLang="zh-CN" sz="1200" dirty="0">
                <a:solidFill>
                  <a:schemeClr val="bg1"/>
                </a:solidFill>
                <a:latin typeface="微软雅黑" panose="020B0503020204020204" pitchFamily="34" charset="-122"/>
                <a:ea typeface="微软雅黑" panose="020B0503020204020204" pitchFamily="34" charset="-122"/>
              </a:rPr>
              <a:t>4</a:t>
            </a:r>
            <a:r>
              <a:rPr lang="zh-CN" altLang="en-US" sz="1200" dirty="0">
                <a:solidFill>
                  <a:schemeClr val="bg1"/>
                </a:solidFill>
                <a:latin typeface="微软雅黑" panose="020B0503020204020204" pitchFamily="34" charset="-122"/>
                <a:ea typeface="微软雅黑" panose="020B0503020204020204" pitchFamily="34" charset="-122"/>
              </a:rPr>
              <a:t>出现了</a:t>
            </a:r>
            <a:r>
              <a:rPr lang="en-US" altLang="zh-CN" sz="1200" dirty="0">
                <a:solidFill>
                  <a:schemeClr val="bg1"/>
                </a:solidFill>
                <a:latin typeface="微软雅黑" panose="020B0503020204020204" pitchFamily="34" charset="-122"/>
                <a:ea typeface="微软雅黑" panose="020B0503020204020204" pitchFamily="34" charset="-122"/>
              </a:rPr>
              <a:t>1</a:t>
            </a:r>
            <a:r>
              <a:rPr lang="zh-CN" altLang="en-US" sz="1200" dirty="0">
                <a:solidFill>
                  <a:schemeClr val="bg1"/>
                </a:solidFill>
                <a:latin typeface="微软雅黑" panose="020B0503020204020204" pitchFamily="34" charset="-122"/>
                <a:ea typeface="微软雅黑" panose="020B0503020204020204" pitchFamily="34" charset="-122"/>
              </a:rPr>
              <a:t>次，</a:t>
            </a:r>
            <a:r>
              <a:rPr lang="en-US" altLang="zh-CN" sz="1200" dirty="0">
                <a:solidFill>
                  <a:schemeClr val="bg1"/>
                </a:solidFill>
                <a:latin typeface="微软雅黑" panose="020B0503020204020204" pitchFamily="34" charset="-122"/>
                <a:ea typeface="微软雅黑" panose="020B0503020204020204" pitchFamily="34" charset="-122"/>
              </a:rPr>
              <a:t>5</a:t>
            </a:r>
            <a:r>
              <a:rPr lang="zh-CN" altLang="en-US" sz="1200" dirty="0">
                <a:solidFill>
                  <a:schemeClr val="bg1"/>
                </a:solidFill>
                <a:latin typeface="微软雅黑" panose="020B0503020204020204" pitchFamily="34" charset="-122"/>
                <a:ea typeface="微软雅黑" panose="020B0503020204020204" pitchFamily="34" charset="-122"/>
              </a:rPr>
              <a:t>出现了</a:t>
            </a:r>
            <a:r>
              <a:rPr lang="en-US" altLang="zh-CN" sz="1200" dirty="0">
                <a:solidFill>
                  <a:schemeClr val="bg1"/>
                </a:solidFill>
                <a:latin typeface="微软雅黑" panose="020B0503020204020204" pitchFamily="34" charset="-122"/>
                <a:ea typeface="微软雅黑" panose="020B0503020204020204" pitchFamily="34" charset="-122"/>
              </a:rPr>
              <a:t>2</a:t>
            </a:r>
            <a:r>
              <a:rPr lang="zh-CN" altLang="en-US" sz="1200" dirty="0">
                <a:solidFill>
                  <a:schemeClr val="bg1"/>
                </a:solidFill>
                <a:latin typeface="微软雅黑" panose="020B0503020204020204" pitchFamily="34" charset="-122"/>
                <a:ea typeface="微软雅黑" panose="020B0503020204020204" pitchFamily="34" charset="-122"/>
              </a:rPr>
              <a:t>次</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那么</a:t>
            </a:r>
            <a:r>
              <a:rPr lang="en-US" altLang="zh-CN" sz="1200" dirty="0">
                <a:solidFill>
                  <a:schemeClr val="bg1"/>
                </a:solidFill>
                <a:latin typeface="微软雅黑" panose="020B0503020204020204" pitchFamily="34" charset="-122"/>
                <a:ea typeface="微软雅黑" panose="020B0503020204020204" pitchFamily="34" charset="-122"/>
              </a:rPr>
              <a:t>num[ 1 ] = 1, num[ 2 ] = 2, num[ 3 ] = 1</a:t>
            </a: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如果当前众数出现的次数为 </a:t>
            </a:r>
            <a:r>
              <a:rPr lang="en-US" altLang="zh-CN" sz="1200" dirty="0">
                <a:solidFill>
                  <a:schemeClr val="bg1"/>
                </a:solidFill>
                <a:latin typeface="微软雅黑" panose="020B0503020204020204" pitchFamily="34" charset="-122"/>
                <a:ea typeface="微软雅黑" panose="020B0503020204020204" pitchFamily="34" charset="-122"/>
              </a:rPr>
              <a:t>x </a:t>
            </a:r>
            <a:r>
              <a:rPr lang="zh-CN" altLang="en-US" sz="1200" dirty="0">
                <a:solidFill>
                  <a:schemeClr val="bg1"/>
                </a:solidFill>
                <a:latin typeface="微软雅黑" panose="020B0503020204020204" pitchFamily="34" charset="-122"/>
                <a:ea typeface="微软雅黑" panose="020B0503020204020204" pitchFamily="34" charset="-122"/>
              </a:rPr>
              <a:t>次，那么显然 </a:t>
            </a:r>
            <a:r>
              <a:rPr lang="en-US" altLang="zh-CN" sz="1200" dirty="0">
                <a:solidFill>
                  <a:schemeClr val="bg1"/>
                </a:solidFill>
                <a:latin typeface="微软雅黑" panose="020B0503020204020204" pitchFamily="34" charset="-122"/>
                <a:ea typeface="微软雅黑" panose="020B0503020204020204" pitchFamily="34" charset="-122"/>
              </a:rPr>
              <a:t>num[ x ] &gt; 0</a:t>
            </a: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当我们 </a:t>
            </a:r>
            <a:r>
              <a:rPr lang="en-US" altLang="zh-CN" sz="1200" dirty="0">
                <a:solidFill>
                  <a:schemeClr val="bg1"/>
                </a:solidFill>
                <a:latin typeface="微软雅黑" panose="020B0503020204020204" pitchFamily="34" charset="-122"/>
                <a:ea typeface="微软雅黑" panose="020B0503020204020204" pitchFamily="34" charset="-122"/>
              </a:rPr>
              <a:t>x </a:t>
            </a:r>
            <a:r>
              <a:rPr lang="zh-CN" altLang="en-US" sz="1200" dirty="0">
                <a:solidFill>
                  <a:schemeClr val="bg1"/>
                </a:solidFill>
                <a:latin typeface="微软雅黑" panose="020B0503020204020204" pitchFamily="34" charset="-122"/>
                <a:ea typeface="微软雅黑" panose="020B0503020204020204" pitchFamily="34" charset="-122"/>
              </a:rPr>
              <a:t>减少时，说明</a:t>
            </a:r>
            <a:r>
              <a:rPr lang="en-US" altLang="zh-CN" sz="1200" dirty="0">
                <a:solidFill>
                  <a:schemeClr val="bg1"/>
                </a:solidFill>
                <a:latin typeface="微软雅黑" panose="020B0503020204020204" pitchFamily="34" charset="-122"/>
                <a:ea typeface="微软雅黑" panose="020B0503020204020204" pitchFamily="34" charset="-122"/>
              </a:rPr>
              <a:t>num[ x ]--, num[ x-1 ]++</a:t>
            </a:r>
          </a:p>
        </p:txBody>
      </p:sp>
      <p:sp>
        <p:nvSpPr>
          <p:cNvPr id="5" name="矩形 4">
            <a:extLst>
              <a:ext uri="{FF2B5EF4-FFF2-40B4-BE49-F238E27FC236}">
                <a16:creationId xmlns:a16="http://schemas.microsoft.com/office/drawing/2014/main" id="{CD6ACEBB-460D-40FA-8EA9-5EC197FEFBC7}"/>
              </a:ext>
            </a:extLst>
          </p:cNvPr>
          <p:cNvSpPr/>
          <p:nvPr/>
        </p:nvSpPr>
        <p:spPr>
          <a:xfrm>
            <a:off x="412357" y="2220625"/>
            <a:ext cx="6335773" cy="2462213"/>
          </a:xfrm>
          <a:prstGeom prst="rect">
            <a:avLst/>
          </a:prstGeom>
        </p:spPr>
        <p:txBody>
          <a:bodyPr wrap="square">
            <a:spAutoFit/>
          </a:bodyPr>
          <a:lstStyle/>
          <a:p>
            <a:r>
              <a:rPr lang="en-US" altLang="zh-CN" sz="1100" dirty="0">
                <a:solidFill>
                  <a:srgbClr val="569CD6"/>
                </a:solidFill>
                <a:latin typeface="Consolas" panose="020B0609020204030204" pitchFamily="49" charset="0"/>
              </a:rPr>
              <a:t>void</a:t>
            </a:r>
            <a:r>
              <a:rPr lang="en-US" altLang="zh-CN" sz="1100" dirty="0">
                <a:solidFill>
                  <a:srgbClr val="D4D4D4"/>
                </a:solidFill>
                <a:latin typeface="Consolas" panose="020B0609020204030204" pitchFamily="49" charset="0"/>
              </a:rPr>
              <a:t> </a:t>
            </a:r>
            <a:r>
              <a:rPr lang="en-US" altLang="zh-CN" sz="1100" dirty="0">
                <a:solidFill>
                  <a:srgbClr val="DCDCAA"/>
                </a:solidFill>
                <a:latin typeface="Consolas" panose="020B0609020204030204" pitchFamily="49" charset="0"/>
              </a:rPr>
              <a:t>add</a:t>
            </a:r>
            <a:r>
              <a:rPr lang="en-US" altLang="zh-CN" sz="1100" dirty="0">
                <a:solidFill>
                  <a:srgbClr val="D4D4D4"/>
                </a:solidFill>
                <a:latin typeface="Consolas" panose="020B0609020204030204" pitchFamily="49" charset="0"/>
              </a:rPr>
              <a:t>(</a:t>
            </a:r>
            <a:r>
              <a:rPr lang="en-US" altLang="zh-CN" sz="1100" dirty="0">
                <a:solidFill>
                  <a:srgbClr val="569CD6"/>
                </a:solidFill>
                <a:latin typeface="Consolas" panose="020B0609020204030204" pitchFamily="49" charset="0"/>
              </a:rPr>
              <a:t>int</a:t>
            </a:r>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cur</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num</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cnt</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cur</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cnt</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cur</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num</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cnt</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cur</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mx=</a:t>
            </a:r>
            <a:r>
              <a:rPr lang="en-US" altLang="zh-CN" sz="1100" dirty="0">
                <a:solidFill>
                  <a:srgbClr val="DCDCAA"/>
                </a:solidFill>
                <a:latin typeface="Consolas" panose="020B0609020204030204" pitchFamily="49" charset="0"/>
              </a:rPr>
              <a:t>max</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mx,</a:t>
            </a:r>
            <a:r>
              <a:rPr lang="en-US" altLang="zh-CN" sz="1100" dirty="0" err="1">
                <a:solidFill>
                  <a:srgbClr val="9CDCFE"/>
                </a:solidFill>
                <a:latin typeface="Consolas" panose="020B0609020204030204" pitchFamily="49" charset="0"/>
              </a:rPr>
              <a:t>cnt</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cur</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a:t>
            </a:r>
          </a:p>
          <a:p>
            <a:r>
              <a:rPr lang="en-US" altLang="zh-CN" sz="1100" dirty="0">
                <a:solidFill>
                  <a:srgbClr val="569CD6"/>
                </a:solidFill>
                <a:latin typeface="Consolas" panose="020B0609020204030204" pitchFamily="49" charset="0"/>
              </a:rPr>
              <a:t>void</a:t>
            </a:r>
            <a:r>
              <a:rPr lang="en-US" altLang="zh-CN" sz="1100" dirty="0">
                <a:solidFill>
                  <a:srgbClr val="D4D4D4"/>
                </a:solidFill>
                <a:latin typeface="Consolas" panose="020B0609020204030204" pitchFamily="49" charset="0"/>
              </a:rPr>
              <a:t> </a:t>
            </a:r>
            <a:r>
              <a:rPr lang="en-US" altLang="zh-CN" sz="1100" dirty="0">
                <a:solidFill>
                  <a:srgbClr val="DCDCAA"/>
                </a:solidFill>
                <a:latin typeface="Consolas" panose="020B0609020204030204" pitchFamily="49" charset="0"/>
              </a:rPr>
              <a:t>del</a:t>
            </a:r>
            <a:r>
              <a:rPr lang="en-US" altLang="zh-CN" sz="1100" dirty="0">
                <a:solidFill>
                  <a:srgbClr val="D4D4D4"/>
                </a:solidFill>
                <a:latin typeface="Consolas" panose="020B0609020204030204" pitchFamily="49" charset="0"/>
              </a:rPr>
              <a:t>(</a:t>
            </a:r>
            <a:r>
              <a:rPr lang="en-US" altLang="zh-CN" sz="1100" dirty="0">
                <a:solidFill>
                  <a:srgbClr val="569CD6"/>
                </a:solidFill>
                <a:latin typeface="Consolas" panose="020B0609020204030204" pitchFamily="49" charset="0"/>
              </a:rPr>
              <a:t>int</a:t>
            </a:r>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cur</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num</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cnt</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cur</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cnt</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cur</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num</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cnt</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cur</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if</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num</a:t>
            </a:r>
            <a:r>
              <a:rPr lang="en-US" altLang="zh-CN" sz="1100" dirty="0">
                <a:solidFill>
                  <a:srgbClr val="D4D4D4"/>
                </a:solidFill>
                <a:latin typeface="Consolas" panose="020B0609020204030204" pitchFamily="49" charset="0"/>
              </a:rPr>
              <a:t>[mx])mx--; // </a:t>
            </a:r>
            <a:r>
              <a:rPr lang="zh-CN" altLang="en-US" sz="1100" dirty="0">
                <a:solidFill>
                  <a:srgbClr val="D4D4D4"/>
                </a:solidFill>
                <a:latin typeface="Consolas" panose="020B0609020204030204" pitchFamily="49" charset="0"/>
              </a:rPr>
              <a:t>通过这样移动找众数的个数，这里只需要</a:t>
            </a:r>
            <a:r>
              <a:rPr lang="en-US" altLang="zh-CN" sz="1100" dirty="0">
                <a:solidFill>
                  <a:srgbClr val="D4D4D4"/>
                </a:solidFill>
                <a:latin typeface="Consolas" panose="020B0609020204030204" pitchFamily="49" charset="0"/>
              </a:rPr>
              <a:t>if</a:t>
            </a:r>
            <a:r>
              <a:rPr lang="zh-CN" altLang="en-US" sz="1100" dirty="0">
                <a:solidFill>
                  <a:srgbClr val="D4D4D4"/>
                </a:solidFill>
                <a:latin typeface="Consolas" panose="020B0609020204030204" pitchFamily="49" charset="0"/>
              </a:rPr>
              <a:t>即可，不用</a:t>
            </a:r>
            <a:r>
              <a:rPr lang="en-US" altLang="zh-CN" sz="1100" dirty="0">
                <a:solidFill>
                  <a:srgbClr val="D4D4D4"/>
                </a:solidFill>
                <a:latin typeface="Consolas" panose="020B0609020204030204" pitchFamily="49" charset="0"/>
              </a:rPr>
              <a:t>while</a:t>
            </a:r>
          </a:p>
          <a:p>
            <a:r>
              <a:rPr lang="en-US" altLang="zh-CN" sz="1100" dirty="0">
                <a:solidFill>
                  <a:srgbClr val="D4D4D4"/>
                </a:solidFill>
                <a:latin typeface="Consolas" panose="020B0609020204030204" pitchFamily="49" charset="0"/>
              </a:rPr>
              <a:t>}</a:t>
            </a:r>
          </a:p>
        </p:txBody>
      </p:sp>
      <p:sp>
        <p:nvSpPr>
          <p:cNvPr id="6" name="文本框 5">
            <a:extLst>
              <a:ext uri="{FF2B5EF4-FFF2-40B4-BE49-F238E27FC236}">
                <a16:creationId xmlns:a16="http://schemas.microsoft.com/office/drawing/2014/main" id="{62AA935E-5939-4DE5-B0E0-237AF5BACC75}"/>
              </a:ext>
            </a:extLst>
          </p:cNvPr>
          <p:cNvSpPr txBox="1"/>
          <p:nvPr/>
        </p:nvSpPr>
        <p:spPr>
          <a:xfrm>
            <a:off x="3225826" y="2390746"/>
            <a:ext cx="3035596" cy="700576"/>
          </a:xfrm>
          <a:prstGeom prst="rect">
            <a:avLst/>
          </a:prstGeom>
          <a:noFill/>
        </p:spPr>
        <p:txBody>
          <a:bodyPr wrap="square" rtlCol="0">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复杂度说明：增加或删除这两个操作至多 </a:t>
            </a:r>
            <a:r>
              <a:rPr lang="en-US" altLang="zh-CN" sz="1400" dirty="0">
                <a:solidFill>
                  <a:schemeClr val="bg1"/>
                </a:solidFill>
                <a:latin typeface="微软雅黑" panose="020B0503020204020204" pitchFamily="34" charset="-122"/>
                <a:ea typeface="微软雅黑" panose="020B0503020204020204" pitchFamily="34" charset="-122"/>
              </a:rPr>
              <a:t>O(n sqrt( n ) )</a:t>
            </a:r>
            <a:r>
              <a:rPr lang="zh-CN" altLang="en-US" sz="1400" dirty="0">
                <a:solidFill>
                  <a:schemeClr val="bg1"/>
                </a:solidFill>
                <a:latin typeface="微软雅黑" panose="020B0503020204020204" pitchFamily="34" charset="-122"/>
                <a:ea typeface="微软雅黑" panose="020B0503020204020204" pitchFamily="34" charset="-122"/>
              </a:rPr>
              <a:t>次</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A94A7CB-C64B-40CF-BEFC-F72844EE7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390817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793FA86-695D-4FFB-887B-4C4EF0F2778C}"/>
              </a:ext>
            </a:extLst>
          </p:cNvPr>
          <p:cNvSpPr txBox="1"/>
          <p:nvPr/>
        </p:nvSpPr>
        <p:spPr>
          <a:xfrm>
            <a:off x="83288" y="361642"/>
            <a:ext cx="2477386" cy="323165"/>
          </a:xfrm>
          <a:prstGeom prst="rect">
            <a:avLst/>
          </a:prstGeom>
          <a:noFill/>
        </p:spPr>
        <p:txBody>
          <a:bodyPr wrap="square" rtlCol="0">
            <a:spAutoFit/>
          </a:bodyPr>
          <a:lstStyle/>
          <a:p>
            <a:r>
              <a:rPr lang="en-US" altLang="zh-CN" sz="1500" dirty="0">
                <a:solidFill>
                  <a:schemeClr val="bg1"/>
                </a:solidFill>
              </a:rPr>
              <a:t>CF1514D Cut and Stick</a:t>
            </a:r>
            <a:endParaRPr lang="zh-CN" altLang="en-US" sz="1500" dirty="0">
              <a:solidFill>
                <a:schemeClr val="bg1"/>
              </a:solidFill>
            </a:endParaRPr>
          </a:p>
        </p:txBody>
      </p:sp>
      <p:sp>
        <p:nvSpPr>
          <p:cNvPr id="5" name="矩形 4">
            <a:extLst>
              <a:ext uri="{FF2B5EF4-FFF2-40B4-BE49-F238E27FC236}">
                <a16:creationId xmlns:a16="http://schemas.microsoft.com/office/drawing/2014/main" id="{40FC969E-2B70-4E89-A68F-36F7147CBE57}"/>
              </a:ext>
            </a:extLst>
          </p:cNvPr>
          <p:cNvSpPr/>
          <p:nvPr/>
        </p:nvSpPr>
        <p:spPr>
          <a:xfrm>
            <a:off x="447800" y="772118"/>
            <a:ext cx="5272516" cy="377411"/>
          </a:xfrm>
          <a:prstGeom prst="rect">
            <a:avLst/>
          </a:prstGeom>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回滚莫队思路</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6B00D946-8EC7-4DF2-8513-AE516506CE5B}"/>
              </a:ext>
            </a:extLst>
          </p:cNvPr>
          <p:cNvSpPr/>
          <p:nvPr/>
        </p:nvSpPr>
        <p:spPr>
          <a:xfrm>
            <a:off x="447800" y="1236840"/>
            <a:ext cx="5272516" cy="336695"/>
          </a:xfrm>
          <a:prstGeom prst="rect">
            <a:avLst/>
          </a:prstGeom>
        </p:spPr>
        <p:txBody>
          <a:bodyPr wrap="square">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比较显然，我们只需要合并临时信息和永久信息，找众数出现次数就简单了。</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B5A5691-0B85-4CAE-9617-E9A0BB1F6F0B}"/>
              </a:ext>
            </a:extLst>
          </p:cNvPr>
          <p:cNvSpPr/>
          <p:nvPr/>
        </p:nvSpPr>
        <p:spPr>
          <a:xfrm>
            <a:off x="447800" y="2013017"/>
            <a:ext cx="5272516" cy="336695"/>
          </a:xfrm>
          <a:prstGeom prst="rect">
            <a:avLst/>
          </a:prstGeom>
        </p:spPr>
        <p:txBody>
          <a:bodyPr wrap="square">
            <a:spAutoFit/>
          </a:bodyPr>
          <a:lstStyle/>
          <a:p>
            <a:pPr>
              <a:lnSpc>
                <a:spcPct val="150000"/>
              </a:lnSpc>
            </a:pP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6802BF2A-A7C8-4230-A11B-762F8BCB64F8}"/>
              </a:ext>
            </a:extLst>
          </p:cNvPr>
          <p:cNvSpPr/>
          <p:nvPr/>
        </p:nvSpPr>
        <p:spPr>
          <a:xfrm>
            <a:off x="-125203" y="1660846"/>
            <a:ext cx="7108405" cy="3170099"/>
          </a:xfrm>
          <a:prstGeom prst="rect">
            <a:avLst/>
          </a:prstGeom>
        </p:spPr>
        <p:txBody>
          <a:bodyPr wrap="square">
            <a:spAutoFit/>
          </a:bodyPr>
          <a:lstStyle/>
          <a:p>
            <a:r>
              <a:rPr lang="en-US" altLang="zh-CN" sz="1000" dirty="0">
                <a:solidFill>
                  <a:srgbClr val="D4D4D4"/>
                </a:solidFill>
                <a:latin typeface="Consolas" panose="020B0609020204030204" pitchFamily="49" charset="0"/>
              </a:rPr>
              <a:t>        </a:t>
            </a:r>
            <a:r>
              <a:rPr lang="en-US" altLang="zh-CN" sz="1000" dirty="0">
                <a:solidFill>
                  <a:srgbClr val="C586C0"/>
                </a:solidFill>
                <a:latin typeface="Consolas" panose="020B0609020204030204" pitchFamily="49" charset="0"/>
              </a:rPr>
              <a:t>if</a:t>
            </a:r>
            <a:r>
              <a:rPr lang="en-US" altLang="zh-CN" sz="1000" dirty="0">
                <a:solidFill>
                  <a:srgbClr val="D4D4D4"/>
                </a:solidFill>
                <a:latin typeface="Consolas" panose="020B0609020204030204" pitchFamily="49" charset="0"/>
              </a:rPr>
              <a:t>((</a:t>
            </a:r>
            <a:r>
              <a:rPr lang="en-US" altLang="zh-CN" sz="1000" dirty="0">
                <a:solidFill>
                  <a:srgbClr val="9CDCFE"/>
                </a:solidFill>
                <a:latin typeface="Consolas" panose="020B0609020204030204" pitchFamily="49" charset="0"/>
              </a:rPr>
              <a:t>q</a:t>
            </a:r>
            <a:r>
              <a:rPr lang="en-US" altLang="zh-CN" sz="1000" dirty="0">
                <a:solidFill>
                  <a:srgbClr val="D4D4D4"/>
                </a:solidFill>
                <a:latin typeface="Consolas" panose="020B0609020204030204" pitchFamily="49" charset="0"/>
              </a:rPr>
              <a:t>[</a:t>
            </a:r>
            <a:r>
              <a:rPr lang="en-US" altLang="zh-CN" sz="1000" dirty="0" err="1">
                <a:solidFill>
                  <a:srgbClr val="D4D4D4"/>
                </a:solidFill>
                <a:latin typeface="Consolas" panose="020B0609020204030204" pitchFamily="49" charset="0"/>
              </a:rPr>
              <a:t>i</a:t>
            </a:r>
            <a:r>
              <a:rPr lang="en-US" altLang="zh-CN" sz="1000" dirty="0">
                <a:solidFill>
                  <a:srgbClr val="D4D4D4"/>
                </a:solidFill>
                <a:latin typeface="Consolas" panose="020B0609020204030204" pitchFamily="49" charset="0"/>
              </a:rPr>
              <a:t>].</a:t>
            </a:r>
            <a:r>
              <a:rPr lang="en-US" altLang="zh-CN" sz="1000" dirty="0">
                <a:solidFill>
                  <a:srgbClr val="9CDCFE"/>
                </a:solidFill>
                <a:latin typeface="Consolas" panose="020B0609020204030204" pitchFamily="49" charset="0"/>
              </a:rPr>
              <a:t>l</a:t>
            </a:r>
            <a:r>
              <a:rPr lang="en-US" altLang="zh-CN" sz="1000" dirty="0">
                <a:solidFill>
                  <a:srgbClr val="D4D4D4"/>
                </a:solidFill>
                <a:latin typeface="Consolas" panose="020B0609020204030204" pitchFamily="49" charset="0"/>
              </a:rPr>
              <a:t>/block_size+</a:t>
            </a:r>
            <a:r>
              <a:rPr lang="en-US" altLang="zh-CN" sz="1000" dirty="0">
                <a:solidFill>
                  <a:srgbClr val="B5CEA8"/>
                </a:solidFill>
                <a:latin typeface="Consolas" panose="020B0609020204030204" pitchFamily="49" charset="0"/>
              </a:rPr>
              <a:t>1</a:t>
            </a:r>
            <a:r>
              <a:rPr lang="en-US" altLang="zh-CN" sz="1000" dirty="0">
                <a:solidFill>
                  <a:srgbClr val="D4D4D4"/>
                </a:solidFill>
                <a:latin typeface="Consolas" panose="020B0609020204030204" pitchFamily="49" charset="0"/>
              </a:rPr>
              <a:t>)*</a:t>
            </a:r>
            <a:r>
              <a:rPr lang="en-US" altLang="zh-CN" sz="1000" dirty="0" err="1">
                <a:solidFill>
                  <a:srgbClr val="D4D4D4"/>
                </a:solidFill>
                <a:latin typeface="Consolas" panose="020B0609020204030204" pitchFamily="49" charset="0"/>
              </a:rPr>
              <a:t>block_size</a:t>
            </a:r>
            <a:r>
              <a:rPr lang="en-US" altLang="zh-CN" sz="1000" dirty="0">
                <a:solidFill>
                  <a:srgbClr val="D4D4D4"/>
                </a:solidFill>
                <a:latin typeface="Consolas" panose="020B0609020204030204" pitchFamily="49" charset="0"/>
              </a:rPr>
              <a:t>!=l)</a:t>
            </a:r>
          </a:p>
          <a:p>
            <a:r>
              <a:rPr lang="en-US" altLang="zh-CN" sz="1000" dirty="0">
                <a:solidFill>
                  <a:srgbClr val="D4D4D4"/>
                </a:solidFill>
                <a:latin typeface="Consolas" panose="020B0609020204030204" pitchFamily="49" charset="0"/>
              </a:rPr>
              <a:t>        {</a:t>
            </a:r>
          </a:p>
          <a:p>
            <a:r>
              <a:rPr lang="en-US" altLang="zh-CN" sz="1000" dirty="0">
                <a:solidFill>
                  <a:srgbClr val="D4D4D4"/>
                </a:solidFill>
                <a:latin typeface="Consolas" panose="020B0609020204030204" pitchFamily="49" charset="0"/>
              </a:rPr>
              <a:t>            mx=</a:t>
            </a:r>
            <a:r>
              <a:rPr lang="en-US" altLang="zh-CN" sz="1000" dirty="0">
                <a:solidFill>
                  <a:srgbClr val="B5CEA8"/>
                </a:solidFill>
                <a:latin typeface="Consolas" panose="020B0609020204030204" pitchFamily="49" charset="0"/>
              </a:rPr>
              <a:t>0</a:t>
            </a:r>
            <a:r>
              <a:rPr lang="en-US" altLang="zh-CN" sz="1000" dirty="0">
                <a:solidFill>
                  <a:srgbClr val="D4D4D4"/>
                </a:solidFill>
                <a:latin typeface="Consolas" panose="020B0609020204030204" pitchFamily="49" charset="0"/>
              </a:rPr>
              <a:t>;</a:t>
            </a:r>
          </a:p>
          <a:p>
            <a:r>
              <a:rPr lang="en-US" altLang="zh-CN" sz="1000" dirty="0">
                <a:solidFill>
                  <a:srgbClr val="D4D4D4"/>
                </a:solidFill>
                <a:latin typeface="Consolas" panose="020B0609020204030204" pitchFamily="49" charset="0"/>
              </a:rPr>
              <a:t>            </a:t>
            </a:r>
            <a:r>
              <a:rPr lang="en-US" altLang="zh-CN" sz="1000" dirty="0">
                <a:solidFill>
                  <a:srgbClr val="C586C0"/>
                </a:solidFill>
                <a:latin typeface="Consolas" panose="020B0609020204030204" pitchFamily="49" charset="0"/>
              </a:rPr>
              <a:t>while</a:t>
            </a:r>
            <a:r>
              <a:rPr lang="en-US" altLang="zh-CN" sz="1000" dirty="0">
                <a:solidFill>
                  <a:srgbClr val="D4D4D4"/>
                </a:solidFill>
                <a:latin typeface="Consolas" panose="020B0609020204030204" pitchFamily="49" charset="0"/>
              </a:rPr>
              <a:t>(r&gt;=l)</a:t>
            </a:r>
            <a:r>
              <a:rPr lang="en-US" altLang="zh-CN" sz="1000" dirty="0" err="1">
                <a:solidFill>
                  <a:srgbClr val="9CDCFE"/>
                </a:solidFill>
                <a:latin typeface="Consolas" panose="020B0609020204030204" pitchFamily="49" charset="0"/>
              </a:rPr>
              <a:t>cnt</a:t>
            </a:r>
            <a:r>
              <a:rPr lang="en-US" altLang="zh-CN" sz="1000" dirty="0">
                <a:solidFill>
                  <a:srgbClr val="D4D4D4"/>
                </a:solidFill>
                <a:latin typeface="Consolas" panose="020B0609020204030204" pitchFamily="49" charset="0"/>
              </a:rPr>
              <a:t>[</a:t>
            </a:r>
            <a:r>
              <a:rPr lang="en-US" altLang="zh-CN" sz="1000" dirty="0">
                <a:solidFill>
                  <a:srgbClr val="9CDCFE"/>
                </a:solidFill>
                <a:latin typeface="Consolas" panose="020B0609020204030204" pitchFamily="49" charset="0"/>
              </a:rPr>
              <a:t>color</a:t>
            </a:r>
            <a:r>
              <a:rPr lang="en-US" altLang="zh-CN" sz="1000" dirty="0">
                <a:solidFill>
                  <a:srgbClr val="D4D4D4"/>
                </a:solidFill>
                <a:latin typeface="Consolas" panose="020B0609020204030204" pitchFamily="49" charset="0"/>
              </a:rPr>
              <a:t>[r--]]--;</a:t>
            </a:r>
          </a:p>
          <a:p>
            <a:r>
              <a:rPr lang="en-US" altLang="zh-CN" sz="1000" dirty="0">
                <a:solidFill>
                  <a:srgbClr val="D4D4D4"/>
                </a:solidFill>
                <a:latin typeface="Consolas" panose="020B0609020204030204" pitchFamily="49" charset="0"/>
              </a:rPr>
              <a:t>            l=(</a:t>
            </a:r>
            <a:r>
              <a:rPr lang="en-US" altLang="zh-CN" sz="1000" dirty="0">
                <a:solidFill>
                  <a:srgbClr val="9CDCFE"/>
                </a:solidFill>
                <a:latin typeface="Consolas" panose="020B0609020204030204" pitchFamily="49" charset="0"/>
              </a:rPr>
              <a:t>q</a:t>
            </a:r>
            <a:r>
              <a:rPr lang="en-US" altLang="zh-CN" sz="1000" dirty="0">
                <a:solidFill>
                  <a:srgbClr val="D4D4D4"/>
                </a:solidFill>
                <a:latin typeface="Consolas" panose="020B0609020204030204" pitchFamily="49" charset="0"/>
              </a:rPr>
              <a:t>[</a:t>
            </a:r>
            <a:r>
              <a:rPr lang="en-US" altLang="zh-CN" sz="1000" dirty="0" err="1">
                <a:solidFill>
                  <a:srgbClr val="D4D4D4"/>
                </a:solidFill>
                <a:latin typeface="Consolas" panose="020B0609020204030204" pitchFamily="49" charset="0"/>
              </a:rPr>
              <a:t>i</a:t>
            </a:r>
            <a:r>
              <a:rPr lang="en-US" altLang="zh-CN" sz="1000" dirty="0">
                <a:solidFill>
                  <a:srgbClr val="D4D4D4"/>
                </a:solidFill>
                <a:latin typeface="Consolas" panose="020B0609020204030204" pitchFamily="49" charset="0"/>
              </a:rPr>
              <a:t>].</a:t>
            </a:r>
            <a:r>
              <a:rPr lang="en-US" altLang="zh-CN" sz="1000" dirty="0">
                <a:solidFill>
                  <a:srgbClr val="9CDCFE"/>
                </a:solidFill>
                <a:latin typeface="Consolas" panose="020B0609020204030204" pitchFamily="49" charset="0"/>
              </a:rPr>
              <a:t>l</a:t>
            </a:r>
            <a:r>
              <a:rPr lang="en-US" altLang="zh-CN" sz="1000" dirty="0">
                <a:solidFill>
                  <a:srgbClr val="D4D4D4"/>
                </a:solidFill>
                <a:latin typeface="Consolas" panose="020B0609020204030204" pitchFamily="49" charset="0"/>
              </a:rPr>
              <a:t>/block_size+</a:t>
            </a:r>
            <a:r>
              <a:rPr lang="en-US" altLang="zh-CN" sz="1000" dirty="0">
                <a:solidFill>
                  <a:srgbClr val="B5CEA8"/>
                </a:solidFill>
                <a:latin typeface="Consolas" panose="020B0609020204030204" pitchFamily="49" charset="0"/>
              </a:rPr>
              <a:t>1</a:t>
            </a:r>
            <a:r>
              <a:rPr lang="en-US" altLang="zh-CN" sz="1000" dirty="0">
                <a:solidFill>
                  <a:srgbClr val="D4D4D4"/>
                </a:solidFill>
                <a:latin typeface="Consolas" panose="020B0609020204030204" pitchFamily="49" charset="0"/>
              </a:rPr>
              <a:t>)*</a:t>
            </a:r>
            <a:r>
              <a:rPr lang="en-US" altLang="zh-CN" sz="1000" dirty="0" err="1">
                <a:solidFill>
                  <a:srgbClr val="D4D4D4"/>
                </a:solidFill>
                <a:latin typeface="Consolas" panose="020B0609020204030204" pitchFamily="49" charset="0"/>
              </a:rPr>
              <a:t>block_size;r</a:t>
            </a:r>
            <a:r>
              <a:rPr lang="en-US" altLang="zh-CN" sz="1000" dirty="0">
                <a:solidFill>
                  <a:srgbClr val="D4D4D4"/>
                </a:solidFill>
                <a:latin typeface="Consolas" panose="020B0609020204030204" pitchFamily="49" charset="0"/>
              </a:rPr>
              <a:t>=l-</a:t>
            </a:r>
            <a:r>
              <a:rPr lang="en-US" altLang="zh-CN" sz="1000" dirty="0">
                <a:solidFill>
                  <a:srgbClr val="B5CEA8"/>
                </a:solidFill>
                <a:latin typeface="Consolas" panose="020B0609020204030204" pitchFamily="49" charset="0"/>
              </a:rPr>
              <a:t>1</a:t>
            </a:r>
            <a:r>
              <a:rPr lang="en-US" altLang="zh-CN" sz="1000" dirty="0">
                <a:solidFill>
                  <a:srgbClr val="D4D4D4"/>
                </a:solidFill>
                <a:latin typeface="Consolas" panose="020B0609020204030204" pitchFamily="49" charset="0"/>
              </a:rPr>
              <a:t>;</a:t>
            </a:r>
          </a:p>
          <a:p>
            <a:r>
              <a:rPr lang="en-US" altLang="zh-CN" sz="1000" dirty="0">
                <a:solidFill>
                  <a:srgbClr val="D4D4D4"/>
                </a:solidFill>
                <a:latin typeface="Consolas" panose="020B0609020204030204" pitchFamily="49" charset="0"/>
              </a:rPr>
              <a:t>        }</a:t>
            </a:r>
          </a:p>
          <a:p>
            <a:r>
              <a:rPr lang="en-US" altLang="zh-CN" sz="1000" dirty="0">
                <a:solidFill>
                  <a:srgbClr val="D4D4D4"/>
                </a:solidFill>
                <a:latin typeface="Consolas" panose="020B0609020204030204" pitchFamily="49" charset="0"/>
              </a:rPr>
              <a:t>        </a:t>
            </a:r>
            <a:r>
              <a:rPr lang="en-US" altLang="zh-CN" sz="1000" dirty="0">
                <a:solidFill>
                  <a:srgbClr val="C586C0"/>
                </a:solidFill>
                <a:latin typeface="Consolas" panose="020B0609020204030204" pitchFamily="49" charset="0"/>
              </a:rPr>
              <a:t>while</a:t>
            </a:r>
            <a:r>
              <a:rPr lang="en-US" altLang="zh-CN" sz="1000" dirty="0">
                <a:solidFill>
                  <a:srgbClr val="D4D4D4"/>
                </a:solidFill>
                <a:latin typeface="Consolas" panose="020B0609020204030204" pitchFamily="49" charset="0"/>
              </a:rPr>
              <a:t>(r&lt;</a:t>
            </a:r>
            <a:r>
              <a:rPr lang="en-US" altLang="zh-CN" sz="1000" dirty="0">
                <a:solidFill>
                  <a:srgbClr val="9CDCFE"/>
                </a:solidFill>
                <a:latin typeface="Consolas" panose="020B0609020204030204" pitchFamily="49" charset="0"/>
              </a:rPr>
              <a:t>q</a:t>
            </a:r>
            <a:r>
              <a:rPr lang="en-US" altLang="zh-CN" sz="1000" dirty="0">
                <a:solidFill>
                  <a:srgbClr val="D4D4D4"/>
                </a:solidFill>
                <a:latin typeface="Consolas" panose="020B0609020204030204" pitchFamily="49" charset="0"/>
              </a:rPr>
              <a:t>[</a:t>
            </a:r>
            <a:r>
              <a:rPr lang="en-US" altLang="zh-CN" sz="1000" dirty="0" err="1">
                <a:solidFill>
                  <a:srgbClr val="D4D4D4"/>
                </a:solidFill>
                <a:latin typeface="Consolas" panose="020B0609020204030204" pitchFamily="49" charset="0"/>
              </a:rPr>
              <a:t>i</a:t>
            </a:r>
            <a:r>
              <a:rPr lang="en-US" altLang="zh-CN" sz="1000" dirty="0">
                <a:solidFill>
                  <a:srgbClr val="D4D4D4"/>
                </a:solidFill>
                <a:latin typeface="Consolas" panose="020B0609020204030204" pitchFamily="49" charset="0"/>
              </a:rPr>
              <a:t>].</a:t>
            </a:r>
            <a:r>
              <a:rPr lang="en-US" altLang="zh-CN" sz="1000" dirty="0">
                <a:solidFill>
                  <a:srgbClr val="9CDCFE"/>
                </a:solidFill>
                <a:latin typeface="Consolas" panose="020B0609020204030204" pitchFamily="49" charset="0"/>
              </a:rPr>
              <a:t>r</a:t>
            </a:r>
            <a:r>
              <a:rPr lang="en-US" altLang="zh-CN" sz="1000" dirty="0">
                <a:solidFill>
                  <a:srgbClr val="D4D4D4"/>
                </a:solidFill>
                <a:latin typeface="Consolas" panose="020B0609020204030204" pitchFamily="49" charset="0"/>
              </a:rPr>
              <a:t>)</a:t>
            </a:r>
          </a:p>
          <a:p>
            <a:r>
              <a:rPr lang="en-US" altLang="zh-CN" sz="1000" dirty="0">
                <a:solidFill>
                  <a:srgbClr val="D4D4D4"/>
                </a:solidFill>
                <a:latin typeface="Consolas" panose="020B0609020204030204" pitchFamily="49" charset="0"/>
              </a:rPr>
              <a:t>        {</a:t>
            </a:r>
          </a:p>
          <a:p>
            <a:r>
              <a:rPr lang="en-US" altLang="zh-CN" sz="1000" dirty="0">
                <a:solidFill>
                  <a:srgbClr val="D4D4D4"/>
                </a:solidFill>
                <a:latin typeface="Consolas" panose="020B0609020204030204" pitchFamily="49" charset="0"/>
              </a:rPr>
              <a:t>            ++</a:t>
            </a:r>
            <a:r>
              <a:rPr lang="en-US" altLang="zh-CN" sz="1000" dirty="0" err="1">
                <a:solidFill>
                  <a:srgbClr val="D4D4D4"/>
                </a:solidFill>
                <a:latin typeface="Consolas" panose="020B0609020204030204" pitchFamily="49" charset="0"/>
              </a:rPr>
              <a:t>r;</a:t>
            </a:r>
            <a:r>
              <a:rPr lang="en-US" altLang="zh-CN" sz="1000" dirty="0" err="1">
                <a:solidFill>
                  <a:srgbClr val="9CDCFE"/>
                </a:solidFill>
                <a:latin typeface="Consolas" panose="020B0609020204030204" pitchFamily="49" charset="0"/>
              </a:rPr>
              <a:t>cnt</a:t>
            </a:r>
            <a:r>
              <a:rPr lang="en-US" altLang="zh-CN" sz="1000" dirty="0">
                <a:solidFill>
                  <a:srgbClr val="D4D4D4"/>
                </a:solidFill>
                <a:latin typeface="Consolas" panose="020B0609020204030204" pitchFamily="49" charset="0"/>
              </a:rPr>
              <a:t>[</a:t>
            </a:r>
            <a:r>
              <a:rPr lang="en-US" altLang="zh-CN" sz="1000" dirty="0">
                <a:solidFill>
                  <a:srgbClr val="9CDCFE"/>
                </a:solidFill>
                <a:latin typeface="Consolas" panose="020B0609020204030204" pitchFamily="49" charset="0"/>
              </a:rPr>
              <a:t>color</a:t>
            </a:r>
            <a:r>
              <a:rPr lang="en-US" altLang="zh-CN" sz="1000" dirty="0">
                <a:solidFill>
                  <a:srgbClr val="D4D4D4"/>
                </a:solidFill>
                <a:latin typeface="Consolas" panose="020B0609020204030204" pitchFamily="49" charset="0"/>
              </a:rPr>
              <a:t>[r]]++;mx=</a:t>
            </a:r>
            <a:r>
              <a:rPr lang="en-US" altLang="zh-CN" sz="1000" dirty="0">
                <a:solidFill>
                  <a:srgbClr val="DCDCAA"/>
                </a:solidFill>
                <a:latin typeface="Consolas" panose="020B0609020204030204" pitchFamily="49" charset="0"/>
              </a:rPr>
              <a:t>max</a:t>
            </a:r>
            <a:r>
              <a:rPr lang="en-US" altLang="zh-CN" sz="1000" dirty="0">
                <a:solidFill>
                  <a:srgbClr val="D4D4D4"/>
                </a:solidFill>
                <a:latin typeface="Consolas" panose="020B0609020204030204" pitchFamily="49" charset="0"/>
              </a:rPr>
              <a:t>(</a:t>
            </a:r>
            <a:r>
              <a:rPr lang="en-US" altLang="zh-CN" sz="1000" dirty="0" err="1">
                <a:solidFill>
                  <a:srgbClr val="D4D4D4"/>
                </a:solidFill>
                <a:latin typeface="Consolas" panose="020B0609020204030204" pitchFamily="49" charset="0"/>
              </a:rPr>
              <a:t>mx,</a:t>
            </a:r>
            <a:r>
              <a:rPr lang="en-US" altLang="zh-CN" sz="1000" dirty="0" err="1">
                <a:solidFill>
                  <a:srgbClr val="9CDCFE"/>
                </a:solidFill>
                <a:latin typeface="Consolas" panose="020B0609020204030204" pitchFamily="49" charset="0"/>
              </a:rPr>
              <a:t>cnt</a:t>
            </a:r>
            <a:r>
              <a:rPr lang="en-US" altLang="zh-CN" sz="1000" dirty="0">
                <a:solidFill>
                  <a:srgbClr val="D4D4D4"/>
                </a:solidFill>
                <a:latin typeface="Consolas" panose="020B0609020204030204" pitchFamily="49" charset="0"/>
              </a:rPr>
              <a:t>[</a:t>
            </a:r>
            <a:r>
              <a:rPr lang="en-US" altLang="zh-CN" sz="1000" dirty="0">
                <a:solidFill>
                  <a:srgbClr val="9CDCFE"/>
                </a:solidFill>
                <a:latin typeface="Consolas" panose="020B0609020204030204" pitchFamily="49" charset="0"/>
              </a:rPr>
              <a:t>color</a:t>
            </a:r>
            <a:r>
              <a:rPr lang="en-US" altLang="zh-CN" sz="1000" dirty="0">
                <a:solidFill>
                  <a:srgbClr val="D4D4D4"/>
                </a:solidFill>
                <a:latin typeface="Consolas" panose="020B0609020204030204" pitchFamily="49" charset="0"/>
              </a:rPr>
              <a:t>[r]]);</a:t>
            </a:r>
          </a:p>
          <a:p>
            <a:r>
              <a:rPr lang="en-US" altLang="zh-CN" sz="1000" dirty="0">
                <a:solidFill>
                  <a:srgbClr val="D4D4D4"/>
                </a:solidFill>
                <a:latin typeface="Consolas" panose="020B0609020204030204" pitchFamily="49" charset="0"/>
              </a:rPr>
              <a:t>        }</a:t>
            </a:r>
          </a:p>
          <a:p>
            <a:r>
              <a:rPr lang="en-US" altLang="zh-CN" sz="1000" dirty="0">
                <a:solidFill>
                  <a:srgbClr val="D4D4D4"/>
                </a:solidFill>
                <a:latin typeface="Consolas" panose="020B0609020204030204" pitchFamily="49" charset="0"/>
              </a:rPr>
              <a:t>        </a:t>
            </a:r>
            <a:r>
              <a:rPr lang="en-US" altLang="zh-CN" sz="1000" dirty="0">
                <a:solidFill>
                  <a:srgbClr val="569CD6"/>
                </a:solidFill>
                <a:latin typeface="Consolas" panose="020B0609020204030204" pitchFamily="49" charset="0"/>
              </a:rPr>
              <a:t>int</a:t>
            </a:r>
            <a:r>
              <a:rPr lang="en-US" altLang="zh-CN" sz="1000" dirty="0">
                <a:solidFill>
                  <a:srgbClr val="D4D4D4"/>
                </a:solidFill>
                <a:latin typeface="Consolas" panose="020B0609020204030204" pitchFamily="49" charset="0"/>
              </a:rPr>
              <a:t> </a:t>
            </a:r>
            <a:r>
              <a:rPr lang="en-US" altLang="zh-CN" sz="1000" dirty="0" err="1">
                <a:solidFill>
                  <a:srgbClr val="D4D4D4"/>
                </a:solidFill>
                <a:latin typeface="Consolas" panose="020B0609020204030204" pitchFamily="49" charset="0"/>
              </a:rPr>
              <a:t>curmx</a:t>
            </a:r>
            <a:r>
              <a:rPr lang="en-US" altLang="zh-CN" sz="1000" dirty="0">
                <a:solidFill>
                  <a:srgbClr val="D4D4D4"/>
                </a:solidFill>
                <a:latin typeface="Consolas" panose="020B0609020204030204" pitchFamily="49" charset="0"/>
              </a:rPr>
              <a:t>=mx;</a:t>
            </a:r>
          </a:p>
          <a:p>
            <a:r>
              <a:rPr lang="en-US" altLang="zh-CN" sz="1000" dirty="0">
                <a:solidFill>
                  <a:srgbClr val="D4D4D4"/>
                </a:solidFill>
                <a:latin typeface="Consolas" panose="020B0609020204030204" pitchFamily="49" charset="0"/>
              </a:rPr>
              <a:t>        </a:t>
            </a:r>
            <a:r>
              <a:rPr lang="en-US" altLang="zh-CN" sz="1000" dirty="0">
                <a:solidFill>
                  <a:srgbClr val="9CDCFE"/>
                </a:solidFill>
                <a:latin typeface="Consolas" panose="020B0609020204030204" pitchFamily="49" charset="0"/>
              </a:rPr>
              <a:t>rep</a:t>
            </a:r>
            <a:r>
              <a:rPr lang="en-US" altLang="zh-CN" sz="1000" dirty="0">
                <a:solidFill>
                  <a:srgbClr val="D4D4D4"/>
                </a:solidFill>
                <a:latin typeface="Consolas" panose="020B0609020204030204" pitchFamily="49" charset="0"/>
              </a:rPr>
              <a:t>(</a:t>
            </a:r>
            <a:r>
              <a:rPr lang="en-US" altLang="zh-CN" sz="1000" dirty="0" err="1">
                <a:solidFill>
                  <a:srgbClr val="D4D4D4"/>
                </a:solidFill>
                <a:latin typeface="Consolas" panose="020B0609020204030204" pitchFamily="49" charset="0"/>
              </a:rPr>
              <a:t>j,</a:t>
            </a:r>
            <a:r>
              <a:rPr lang="en-US" altLang="zh-CN" sz="1000" dirty="0" err="1">
                <a:solidFill>
                  <a:srgbClr val="9CDCFE"/>
                </a:solidFill>
                <a:latin typeface="Consolas" panose="020B0609020204030204" pitchFamily="49" charset="0"/>
              </a:rPr>
              <a:t>q</a:t>
            </a:r>
            <a:r>
              <a:rPr lang="en-US" altLang="zh-CN" sz="1000" dirty="0">
                <a:solidFill>
                  <a:srgbClr val="D4D4D4"/>
                </a:solidFill>
                <a:latin typeface="Consolas" panose="020B0609020204030204" pitchFamily="49" charset="0"/>
              </a:rPr>
              <a:t>[</a:t>
            </a:r>
            <a:r>
              <a:rPr lang="en-US" altLang="zh-CN" sz="1000" dirty="0" err="1">
                <a:solidFill>
                  <a:srgbClr val="D4D4D4"/>
                </a:solidFill>
                <a:latin typeface="Consolas" panose="020B0609020204030204" pitchFamily="49" charset="0"/>
              </a:rPr>
              <a:t>i</a:t>
            </a:r>
            <a:r>
              <a:rPr lang="en-US" altLang="zh-CN" sz="1000" dirty="0">
                <a:solidFill>
                  <a:srgbClr val="D4D4D4"/>
                </a:solidFill>
                <a:latin typeface="Consolas" panose="020B0609020204030204" pitchFamily="49" charset="0"/>
              </a:rPr>
              <a:t>].</a:t>
            </a:r>
            <a:r>
              <a:rPr lang="en-US" altLang="zh-CN" sz="1000" dirty="0">
                <a:solidFill>
                  <a:srgbClr val="9CDCFE"/>
                </a:solidFill>
                <a:latin typeface="Consolas" panose="020B0609020204030204" pitchFamily="49" charset="0"/>
              </a:rPr>
              <a:t>l</a:t>
            </a:r>
            <a:r>
              <a:rPr lang="en-US" altLang="zh-CN" sz="1000" dirty="0">
                <a:solidFill>
                  <a:srgbClr val="D4D4D4"/>
                </a:solidFill>
                <a:latin typeface="Consolas" panose="020B0609020204030204" pitchFamily="49" charset="0"/>
              </a:rPr>
              <a:t>,</a:t>
            </a:r>
            <a:r>
              <a:rPr lang="en-US" altLang="zh-CN" sz="1000" dirty="0">
                <a:solidFill>
                  <a:srgbClr val="9CDCFE"/>
                </a:solidFill>
                <a:latin typeface="Consolas" panose="020B0609020204030204" pitchFamily="49" charset="0"/>
              </a:rPr>
              <a:t>l</a:t>
            </a:r>
            <a:r>
              <a:rPr lang="en-US" altLang="zh-CN" sz="1000" dirty="0">
                <a:solidFill>
                  <a:srgbClr val="D4D4D4"/>
                </a:solidFill>
                <a:latin typeface="Consolas" panose="020B0609020204030204" pitchFamily="49" charset="0"/>
              </a:rPr>
              <a:t>-</a:t>
            </a:r>
            <a:r>
              <a:rPr lang="en-US" altLang="zh-CN" sz="1000" dirty="0">
                <a:solidFill>
                  <a:srgbClr val="B5CEA8"/>
                </a:solidFill>
                <a:latin typeface="Consolas" panose="020B0609020204030204" pitchFamily="49" charset="0"/>
              </a:rPr>
              <a:t>1</a:t>
            </a:r>
            <a:r>
              <a:rPr lang="en-US" altLang="zh-CN" sz="1000" dirty="0">
                <a:solidFill>
                  <a:srgbClr val="D4D4D4"/>
                </a:solidFill>
                <a:latin typeface="Consolas" panose="020B0609020204030204" pitchFamily="49" charset="0"/>
              </a:rPr>
              <a:t>)</a:t>
            </a:r>
          </a:p>
          <a:p>
            <a:r>
              <a:rPr lang="en-US" altLang="zh-CN" sz="1000" dirty="0">
                <a:solidFill>
                  <a:srgbClr val="D4D4D4"/>
                </a:solidFill>
                <a:latin typeface="Consolas" panose="020B0609020204030204" pitchFamily="49" charset="0"/>
              </a:rPr>
              <a:t>        {</a:t>
            </a:r>
          </a:p>
          <a:p>
            <a:r>
              <a:rPr lang="en-US" altLang="zh-CN" sz="1000" dirty="0">
                <a:solidFill>
                  <a:srgbClr val="D4D4D4"/>
                </a:solidFill>
                <a:latin typeface="Consolas" panose="020B0609020204030204" pitchFamily="49" charset="0"/>
              </a:rPr>
              <a:t>            </a:t>
            </a:r>
            <a:r>
              <a:rPr lang="en-US" altLang="zh-CN" sz="1000" dirty="0">
                <a:solidFill>
                  <a:srgbClr val="9CDCFE"/>
                </a:solidFill>
                <a:latin typeface="Consolas" panose="020B0609020204030204" pitchFamily="49" charset="0"/>
              </a:rPr>
              <a:t>cnt2</a:t>
            </a:r>
            <a:r>
              <a:rPr lang="en-US" altLang="zh-CN" sz="1000" dirty="0">
                <a:solidFill>
                  <a:srgbClr val="D4D4D4"/>
                </a:solidFill>
                <a:latin typeface="Consolas" panose="020B0609020204030204" pitchFamily="49" charset="0"/>
              </a:rPr>
              <a:t>[</a:t>
            </a:r>
            <a:r>
              <a:rPr lang="en-US" altLang="zh-CN" sz="1000" dirty="0">
                <a:solidFill>
                  <a:srgbClr val="9CDCFE"/>
                </a:solidFill>
                <a:latin typeface="Consolas" panose="020B0609020204030204" pitchFamily="49" charset="0"/>
              </a:rPr>
              <a:t>color</a:t>
            </a:r>
            <a:r>
              <a:rPr lang="en-US" altLang="zh-CN" sz="1000" dirty="0">
                <a:solidFill>
                  <a:srgbClr val="D4D4D4"/>
                </a:solidFill>
                <a:latin typeface="Consolas" panose="020B0609020204030204" pitchFamily="49" charset="0"/>
              </a:rPr>
              <a:t>[j]]++;</a:t>
            </a:r>
            <a:r>
              <a:rPr lang="en-US" altLang="zh-CN" sz="1000" dirty="0" err="1">
                <a:solidFill>
                  <a:srgbClr val="D4D4D4"/>
                </a:solidFill>
                <a:latin typeface="Consolas" panose="020B0609020204030204" pitchFamily="49" charset="0"/>
              </a:rPr>
              <a:t>curmx</a:t>
            </a:r>
            <a:r>
              <a:rPr lang="en-US" altLang="zh-CN" sz="1000" dirty="0">
                <a:solidFill>
                  <a:srgbClr val="D4D4D4"/>
                </a:solidFill>
                <a:latin typeface="Consolas" panose="020B0609020204030204" pitchFamily="49" charset="0"/>
              </a:rPr>
              <a:t>=</a:t>
            </a:r>
            <a:r>
              <a:rPr lang="en-US" altLang="zh-CN" sz="1000" dirty="0">
                <a:solidFill>
                  <a:srgbClr val="DCDCAA"/>
                </a:solidFill>
                <a:latin typeface="Consolas" panose="020B0609020204030204" pitchFamily="49" charset="0"/>
              </a:rPr>
              <a:t>max</a:t>
            </a:r>
            <a:r>
              <a:rPr lang="en-US" altLang="zh-CN" sz="1000" dirty="0">
                <a:solidFill>
                  <a:srgbClr val="D4D4D4"/>
                </a:solidFill>
                <a:latin typeface="Consolas" panose="020B0609020204030204" pitchFamily="49" charset="0"/>
              </a:rPr>
              <a:t>(</a:t>
            </a:r>
            <a:r>
              <a:rPr lang="en-US" altLang="zh-CN" sz="1000" dirty="0" err="1">
                <a:solidFill>
                  <a:srgbClr val="D4D4D4"/>
                </a:solidFill>
                <a:latin typeface="Consolas" panose="020B0609020204030204" pitchFamily="49" charset="0"/>
              </a:rPr>
              <a:t>curmx,</a:t>
            </a:r>
            <a:r>
              <a:rPr lang="en-US" altLang="zh-CN" sz="1000" dirty="0" err="1">
                <a:solidFill>
                  <a:srgbClr val="9CDCFE"/>
                </a:solidFill>
                <a:latin typeface="Consolas" panose="020B0609020204030204" pitchFamily="49" charset="0"/>
              </a:rPr>
              <a:t>cnt</a:t>
            </a:r>
            <a:r>
              <a:rPr lang="en-US" altLang="zh-CN" sz="1000" dirty="0">
                <a:solidFill>
                  <a:srgbClr val="D4D4D4"/>
                </a:solidFill>
                <a:latin typeface="Consolas" panose="020B0609020204030204" pitchFamily="49" charset="0"/>
              </a:rPr>
              <a:t>[</a:t>
            </a:r>
            <a:r>
              <a:rPr lang="en-US" altLang="zh-CN" sz="1000" dirty="0">
                <a:solidFill>
                  <a:srgbClr val="9CDCFE"/>
                </a:solidFill>
                <a:latin typeface="Consolas" panose="020B0609020204030204" pitchFamily="49" charset="0"/>
              </a:rPr>
              <a:t>color</a:t>
            </a:r>
            <a:r>
              <a:rPr lang="en-US" altLang="zh-CN" sz="1000" dirty="0">
                <a:solidFill>
                  <a:srgbClr val="D4D4D4"/>
                </a:solidFill>
                <a:latin typeface="Consolas" panose="020B0609020204030204" pitchFamily="49" charset="0"/>
              </a:rPr>
              <a:t>[j]]+</a:t>
            </a:r>
            <a:r>
              <a:rPr lang="en-US" altLang="zh-CN" sz="1000" dirty="0">
                <a:solidFill>
                  <a:srgbClr val="9CDCFE"/>
                </a:solidFill>
                <a:latin typeface="Consolas" panose="020B0609020204030204" pitchFamily="49" charset="0"/>
              </a:rPr>
              <a:t>cnt2</a:t>
            </a:r>
            <a:r>
              <a:rPr lang="en-US" altLang="zh-CN" sz="1000" dirty="0">
                <a:solidFill>
                  <a:srgbClr val="D4D4D4"/>
                </a:solidFill>
                <a:latin typeface="Consolas" panose="020B0609020204030204" pitchFamily="49" charset="0"/>
              </a:rPr>
              <a:t>[</a:t>
            </a:r>
            <a:r>
              <a:rPr lang="en-US" altLang="zh-CN" sz="1000" dirty="0">
                <a:solidFill>
                  <a:srgbClr val="9CDCFE"/>
                </a:solidFill>
                <a:latin typeface="Consolas" panose="020B0609020204030204" pitchFamily="49" charset="0"/>
              </a:rPr>
              <a:t>color</a:t>
            </a:r>
            <a:r>
              <a:rPr lang="en-US" altLang="zh-CN" sz="1000" dirty="0">
                <a:solidFill>
                  <a:srgbClr val="D4D4D4"/>
                </a:solidFill>
                <a:latin typeface="Consolas" panose="020B0609020204030204" pitchFamily="49" charset="0"/>
              </a:rPr>
              <a:t>[j]]);</a:t>
            </a:r>
          </a:p>
          <a:p>
            <a:r>
              <a:rPr lang="en-US" altLang="zh-CN" sz="1000" dirty="0">
                <a:solidFill>
                  <a:srgbClr val="D4D4D4"/>
                </a:solidFill>
                <a:latin typeface="Consolas" panose="020B0609020204030204" pitchFamily="49" charset="0"/>
              </a:rPr>
              <a:t>        }</a:t>
            </a:r>
          </a:p>
          <a:p>
            <a:r>
              <a:rPr lang="en-US" altLang="zh-CN" sz="1000" dirty="0">
                <a:solidFill>
                  <a:srgbClr val="D4D4D4"/>
                </a:solidFill>
                <a:latin typeface="Consolas" panose="020B0609020204030204" pitchFamily="49" charset="0"/>
              </a:rPr>
              <a:t>        </a:t>
            </a:r>
            <a:r>
              <a:rPr lang="en-US" altLang="zh-CN" sz="1000" dirty="0">
                <a:solidFill>
                  <a:srgbClr val="9CDCFE"/>
                </a:solidFill>
                <a:latin typeface="Consolas" panose="020B0609020204030204" pitchFamily="49" charset="0"/>
              </a:rPr>
              <a:t>rep</a:t>
            </a:r>
            <a:r>
              <a:rPr lang="en-US" altLang="zh-CN" sz="1000" dirty="0">
                <a:solidFill>
                  <a:srgbClr val="D4D4D4"/>
                </a:solidFill>
                <a:latin typeface="Consolas" panose="020B0609020204030204" pitchFamily="49" charset="0"/>
              </a:rPr>
              <a:t>(</a:t>
            </a:r>
            <a:r>
              <a:rPr lang="en-US" altLang="zh-CN" sz="1000" dirty="0" err="1">
                <a:solidFill>
                  <a:srgbClr val="D4D4D4"/>
                </a:solidFill>
                <a:latin typeface="Consolas" panose="020B0609020204030204" pitchFamily="49" charset="0"/>
              </a:rPr>
              <a:t>j,</a:t>
            </a:r>
            <a:r>
              <a:rPr lang="en-US" altLang="zh-CN" sz="1000" dirty="0" err="1">
                <a:solidFill>
                  <a:srgbClr val="9CDCFE"/>
                </a:solidFill>
                <a:latin typeface="Consolas" panose="020B0609020204030204" pitchFamily="49" charset="0"/>
              </a:rPr>
              <a:t>q</a:t>
            </a:r>
            <a:r>
              <a:rPr lang="en-US" altLang="zh-CN" sz="1000" dirty="0">
                <a:solidFill>
                  <a:srgbClr val="D4D4D4"/>
                </a:solidFill>
                <a:latin typeface="Consolas" panose="020B0609020204030204" pitchFamily="49" charset="0"/>
              </a:rPr>
              <a:t>[</a:t>
            </a:r>
            <a:r>
              <a:rPr lang="en-US" altLang="zh-CN" sz="1000" dirty="0" err="1">
                <a:solidFill>
                  <a:srgbClr val="D4D4D4"/>
                </a:solidFill>
                <a:latin typeface="Consolas" panose="020B0609020204030204" pitchFamily="49" charset="0"/>
              </a:rPr>
              <a:t>i</a:t>
            </a:r>
            <a:r>
              <a:rPr lang="en-US" altLang="zh-CN" sz="1000" dirty="0">
                <a:solidFill>
                  <a:srgbClr val="D4D4D4"/>
                </a:solidFill>
                <a:latin typeface="Consolas" panose="020B0609020204030204" pitchFamily="49" charset="0"/>
              </a:rPr>
              <a:t>].</a:t>
            </a:r>
            <a:r>
              <a:rPr lang="en-US" altLang="zh-CN" sz="1000" dirty="0">
                <a:solidFill>
                  <a:srgbClr val="9CDCFE"/>
                </a:solidFill>
                <a:latin typeface="Consolas" panose="020B0609020204030204" pitchFamily="49" charset="0"/>
              </a:rPr>
              <a:t>l</a:t>
            </a:r>
            <a:r>
              <a:rPr lang="en-US" altLang="zh-CN" sz="1000" dirty="0">
                <a:solidFill>
                  <a:srgbClr val="D4D4D4"/>
                </a:solidFill>
                <a:latin typeface="Consolas" panose="020B0609020204030204" pitchFamily="49" charset="0"/>
              </a:rPr>
              <a:t>,l-</a:t>
            </a:r>
            <a:r>
              <a:rPr lang="en-US" altLang="zh-CN" sz="1000" dirty="0">
                <a:solidFill>
                  <a:srgbClr val="B5CEA8"/>
                </a:solidFill>
                <a:latin typeface="Consolas" panose="020B0609020204030204" pitchFamily="49" charset="0"/>
              </a:rPr>
              <a:t>1</a:t>
            </a:r>
            <a:r>
              <a:rPr lang="en-US" altLang="zh-CN" sz="1000" dirty="0">
                <a:solidFill>
                  <a:srgbClr val="D4D4D4"/>
                </a:solidFill>
                <a:latin typeface="Consolas" panose="020B0609020204030204" pitchFamily="49" charset="0"/>
              </a:rPr>
              <a:t>)</a:t>
            </a:r>
          </a:p>
          <a:p>
            <a:r>
              <a:rPr lang="en-US" altLang="zh-CN" sz="1000" dirty="0">
                <a:solidFill>
                  <a:srgbClr val="D4D4D4"/>
                </a:solidFill>
                <a:latin typeface="Consolas" panose="020B0609020204030204" pitchFamily="49" charset="0"/>
              </a:rPr>
              <a:t>        {</a:t>
            </a:r>
          </a:p>
          <a:p>
            <a:r>
              <a:rPr lang="en-US" altLang="zh-CN" sz="1000" dirty="0">
                <a:solidFill>
                  <a:srgbClr val="D4D4D4"/>
                </a:solidFill>
                <a:latin typeface="Consolas" panose="020B0609020204030204" pitchFamily="49" charset="0"/>
              </a:rPr>
              <a:t>            </a:t>
            </a:r>
            <a:r>
              <a:rPr lang="en-US" altLang="zh-CN" sz="1000" dirty="0">
                <a:solidFill>
                  <a:srgbClr val="9CDCFE"/>
                </a:solidFill>
                <a:latin typeface="Consolas" panose="020B0609020204030204" pitchFamily="49" charset="0"/>
              </a:rPr>
              <a:t>cnt2</a:t>
            </a:r>
            <a:r>
              <a:rPr lang="en-US" altLang="zh-CN" sz="1000" dirty="0">
                <a:solidFill>
                  <a:srgbClr val="D4D4D4"/>
                </a:solidFill>
                <a:latin typeface="Consolas" panose="020B0609020204030204" pitchFamily="49" charset="0"/>
              </a:rPr>
              <a:t>[</a:t>
            </a:r>
            <a:r>
              <a:rPr lang="en-US" altLang="zh-CN" sz="1000" dirty="0">
                <a:solidFill>
                  <a:srgbClr val="9CDCFE"/>
                </a:solidFill>
                <a:latin typeface="Consolas" panose="020B0609020204030204" pitchFamily="49" charset="0"/>
              </a:rPr>
              <a:t>color</a:t>
            </a:r>
            <a:r>
              <a:rPr lang="en-US" altLang="zh-CN" sz="1000" dirty="0">
                <a:solidFill>
                  <a:srgbClr val="D4D4D4"/>
                </a:solidFill>
                <a:latin typeface="Consolas" panose="020B0609020204030204" pitchFamily="49" charset="0"/>
              </a:rPr>
              <a:t>[j]]--;</a:t>
            </a:r>
          </a:p>
          <a:p>
            <a:r>
              <a:rPr lang="en-US" altLang="zh-CN" sz="1000" dirty="0">
                <a:solidFill>
                  <a:srgbClr val="D4D4D4"/>
                </a:solidFill>
                <a:latin typeface="Consolas" panose="020B0609020204030204" pitchFamily="49" charset="0"/>
              </a:rPr>
              <a:t>        }</a:t>
            </a:r>
          </a:p>
          <a:p>
            <a:r>
              <a:rPr lang="en-US" altLang="zh-CN" sz="1000" dirty="0">
                <a:solidFill>
                  <a:srgbClr val="D4D4D4"/>
                </a:solidFill>
                <a:latin typeface="Consolas" panose="020B0609020204030204" pitchFamily="49" charset="0"/>
              </a:rPr>
              <a:t>        </a:t>
            </a:r>
            <a:r>
              <a:rPr lang="en-US" altLang="zh-CN" sz="1000" dirty="0" err="1">
                <a:solidFill>
                  <a:srgbClr val="9CDCFE"/>
                </a:solidFill>
                <a:latin typeface="Consolas" panose="020B0609020204030204" pitchFamily="49" charset="0"/>
              </a:rPr>
              <a:t>ans</a:t>
            </a:r>
            <a:r>
              <a:rPr lang="en-US" altLang="zh-CN" sz="1000" dirty="0">
                <a:solidFill>
                  <a:srgbClr val="D4D4D4"/>
                </a:solidFill>
                <a:latin typeface="Consolas" panose="020B0609020204030204" pitchFamily="49" charset="0"/>
              </a:rPr>
              <a:t>[</a:t>
            </a:r>
            <a:r>
              <a:rPr lang="en-US" altLang="zh-CN" sz="1000" dirty="0">
                <a:solidFill>
                  <a:srgbClr val="9CDCFE"/>
                </a:solidFill>
                <a:latin typeface="Consolas" panose="020B0609020204030204" pitchFamily="49" charset="0"/>
              </a:rPr>
              <a:t>q</a:t>
            </a:r>
            <a:r>
              <a:rPr lang="en-US" altLang="zh-CN" sz="1000" dirty="0">
                <a:solidFill>
                  <a:srgbClr val="D4D4D4"/>
                </a:solidFill>
                <a:latin typeface="Consolas" panose="020B0609020204030204" pitchFamily="49" charset="0"/>
              </a:rPr>
              <a:t>[</a:t>
            </a:r>
            <a:r>
              <a:rPr lang="en-US" altLang="zh-CN" sz="1000" dirty="0" err="1">
                <a:solidFill>
                  <a:srgbClr val="D4D4D4"/>
                </a:solidFill>
                <a:latin typeface="Consolas" panose="020B0609020204030204" pitchFamily="49" charset="0"/>
              </a:rPr>
              <a:t>i</a:t>
            </a:r>
            <a:r>
              <a:rPr lang="en-US" altLang="zh-CN" sz="1000" dirty="0">
                <a:solidFill>
                  <a:srgbClr val="D4D4D4"/>
                </a:solidFill>
                <a:latin typeface="Consolas" panose="020B0609020204030204" pitchFamily="49" charset="0"/>
              </a:rPr>
              <a:t>].</a:t>
            </a:r>
            <a:r>
              <a:rPr lang="en-US" altLang="zh-CN" sz="1000" dirty="0">
                <a:solidFill>
                  <a:srgbClr val="9CDCFE"/>
                </a:solidFill>
                <a:latin typeface="Consolas" panose="020B0609020204030204" pitchFamily="49" charset="0"/>
              </a:rPr>
              <a:t>id</a:t>
            </a:r>
            <a:r>
              <a:rPr lang="en-US" altLang="zh-CN" sz="1000" dirty="0">
                <a:solidFill>
                  <a:srgbClr val="D4D4D4"/>
                </a:solidFill>
                <a:latin typeface="Consolas" panose="020B0609020204030204" pitchFamily="49" charset="0"/>
              </a:rPr>
              <a:t>]=</a:t>
            </a:r>
            <a:r>
              <a:rPr lang="en-US" altLang="zh-CN" sz="1000" dirty="0" err="1">
                <a:solidFill>
                  <a:srgbClr val="DCDCAA"/>
                </a:solidFill>
                <a:latin typeface="Consolas" panose="020B0609020204030204" pitchFamily="49" charset="0"/>
              </a:rPr>
              <a:t>getans</a:t>
            </a:r>
            <a:r>
              <a:rPr lang="en-US" altLang="zh-CN" sz="1000" dirty="0">
                <a:solidFill>
                  <a:srgbClr val="D4D4D4"/>
                </a:solidFill>
                <a:latin typeface="Consolas" panose="020B0609020204030204" pitchFamily="49" charset="0"/>
              </a:rPr>
              <a:t>(</a:t>
            </a:r>
            <a:r>
              <a:rPr lang="en-US" altLang="zh-CN" sz="1000" dirty="0">
                <a:solidFill>
                  <a:srgbClr val="9CDCFE"/>
                </a:solidFill>
                <a:latin typeface="Consolas" panose="020B0609020204030204" pitchFamily="49" charset="0"/>
              </a:rPr>
              <a:t>q</a:t>
            </a:r>
            <a:r>
              <a:rPr lang="en-US" altLang="zh-CN" sz="1000" dirty="0">
                <a:solidFill>
                  <a:srgbClr val="D4D4D4"/>
                </a:solidFill>
                <a:latin typeface="Consolas" panose="020B0609020204030204" pitchFamily="49" charset="0"/>
              </a:rPr>
              <a:t>[</a:t>
            </a:r>
            <a:r>
              <a:rPr lang="en-US" altLang="zh-CN" sz="1000" dirty="0" err="1">
                <a:solidFill>
                  <a:srgbClr val="D4D4D4"/>
                </a:solidFill>
                <a:latin typeface="Consolas" panose="020B0609020204030204" pitchFamily="49" charset="0"/>
              </a:rPr>
              <a:t>i</a:t>
            </a:r>
            <a:r>
              <a:rPr lang="en-US" altLang="zh-CN" sz="1000" dirty="0">
                <a:solidFill>
                  <a:srgbClr val="D4D4D4"/>
                </a:solidFill>
                <a:latin typeface="Consolas" panose="020B0609020204030204" pitchFamily="49" charset="0"/>
              </a:rPr>
              <a:t>].</a:t>
            </a:r>
            <a:r>
              <a:rPr lang="en-US" altLang="zh-CN" sz="1000" dirty="0">
                <a:solidFill>
                  <a:srgbClr val="9CDCFE"/>
                </a:solidFill>
                <a:latin typeface="Consolas" panose="020B0609020204030204" pitchFamily="49" charset="0"/>
              </a:rPr>
              <a:t>r</a:t>
            </a:r>
            <a:r>
              <a:rPr lang="en-US" altLang="zh-CN" sz="1000" dirty="0">
                <a:solidFill>
                  <a:srgbClr val="D4D4D4"/>
                </a:solidFill>
                <a:latin typeface="Consolas" panose="020B0609020204030204" pitchFamily="49" charset="0"/>
              </a:rPr>
              <a:t>-</a:t>
            </a:r>
            <a:r>
              <a:rPr lang="en-US" altLang="zh-CN" sz="1000" dirty="0">
                <a:solidFill>
                  <a:srgbClr val="9CDCFE"/>
                </a:solidFill>
                <a:latin typeface="Consolas" panose="020B0609020204030204" pitchFamily="49" charset="0"/>
              </a:rPr>
              <a:t>q</a:t>
            </a:r>
            <a:r>
              <a:rPr lang="en-US" altLang="zh-CN" sz="1000" dirty="0">
                <a:solidFill>
                  <a:srgbClr val="D4D4D4"/>
                </a:solidFill>
                <a:latin typeface="Consolas" panose="020B0609020204030204" pitchFamily="49" charset="0"/>
              </a:rPr>
              <a:t>[</a:t>
            </a:r>
            <a:r>
              <a:rPr lang="en-US" altLang="zh-CN" sz="1000" dirty="0" err="1">
                <a:solidFill>
                  <a:srgbClr val="D4D4D4"/>
                </a:solidFill>
                <a:latin typeface="Consolas" panose="020B0609020204030204" pitchFamily="49" charset="0"/>
              </a:rPr>
              <a:t>i</a:t>
            </a:r>
            <a:r>
              <a:rPr lang="en-US" altLang="zh-CN" sz="1000" dirty="0">
                <a:solidFill>
                  <a:srgbClr val="D4D4D4"/>
                </a:solidFill>
                <a:latin typeface="Consolas" panose="020B0609020204030204" pitchFamily="49" charset="0"/>
              </a:rPr>
              <a:t>].</a:t>
            </a:r>
            <a:r>
              <a:rPr lang="en-US" altLang="zh-CN" sz="1000" dirty="0">
                <a:solidFill>
                  <a:srgbClr val="9CDCFE"/>
                </a:solidFill>
                <a:latin typeface="Consolas" panose="020B0609020204030204" pitchFamily="49" charset="0"/>
              </a:rPr>
              <a:t>l</a:t>
            </a:r>
            <a:r>
              <a:rPr lang="en-US" altLang="zh-CN" sz="1000" dirty="0">
                <a:solidFill>
                  <a:srgbClr val="D4D4D4"/>
                </a:solidFill>
                <a:latin typeface="Consolas" panose="020B0609020204030204" pitchFamily="49" charset="0"/>
              </a:rPr>
              <a:t>+</a:t>
            </a:r>
            <a:r>
              <a:rPr lang="en-US" altLang="zh-CN" sz="1000" dirty="0">
                <a:solidFill>
                  <a:srgbClr val="B5CEA8"/>
                </a:solidFill>
                <a:latin typeface="Consolas" panose="020B0609020204030204" pitchFamily="49" charset="0"/>
              </a:rPr>
              <a:t>1</a:t>
            </a:r>
            <a:r>
              <a:rPr lang="en-US" altLang="zh-CN" sz="1000" dirty="0">
                <a:solidFill>
                  <a:srgbClr val="D4D4D4"/>
                </a:solidFill>
                <a:latin typeface="Consolas" panose="020B0609020204030204" pitchFamily="49" charset="0"/>
              </a:rPr>
              <a:t>,curmx);</a:t>
            </a:r>
            <a:endParaRPr lang="en-US" altLang="zh-CN" sz="1000" b="0" dirty="0">
              <a:solidFill>
                <a:srgbClr val="D4D4D4"/>
              </a:solidFill>
              <a:effectLst/>
              <a:latin typeface="Consolas" panose="020B0609020204030204" pitchFamily="49" charset="0"/>
            </a:endParaRPr>
          </a:p>
        </p:txBody>
      </p:sp>
      <p:pic>
        <p:nvPicPr>
          <p:cNvPr id="8" name="图片 7">
            <a:extLst>
              <a:ext uri="{FF2B5EF4-FFF2-40B4-BE49-F238E27FC236}">
                <a16:creationId xmlns:a16="http://schemas.microsoft.com/office/drawing/2014/main" id="{726E522A-919F-450B-AEED-455255B618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25048309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3053239" y="2157488"/>
            <a:ext cx="2298482" cy="1189462"/>
            <a:chOff x="4070982" y="2019402"/>
            <a:chExt cx="2255503" cy="1585948"/>
          </a:xfrm>
        </p:grpSpPr>
        <p:sp>
          <p:nvSpPr>
            <p:cNvPr id="24" name="文本框 23"/>
            <p:cNvSpPr txBox="1"/>
            <p:nvPr/>
          </p:nvSpPr>
          <p:spPr>
            <a:xfrm>
              <a:off x="4070982" y="2251134"/>
              <a:ext cx="2255503" cy="1354216"/>
            </a:xfrm>
            <a:prstGeom prst="rect">
              <a:avLst/>
            </a:prstGeom>
            <a:noFill/>
          </p:spPr>
          <p:txBody>
            <a:bodyPr wrap="square" rtlCol="0">
              <a:spAutoFit/>
            </a:bodyPr>
            <a:lstStyle/>
            <a:p>
              <a:r>
                <a:rPr lang="zh-CN" altLang="en-US" sz="3000" dirty="0">
                  <a:solidFill>
                    <a:schemeClr val="bg1"/>
                  </a:solidFill>
                  <a:latin typeface="黑体" panose="02010609060101010101" pitchFamily="49" charset="-122"/>
                  <a:ea typeface="黑体" panose="02010609060101010101" pitchFamily="49" charset="-122"/>
                </a:rPr>
                <a:t>树上莫队</a:t>
              </a:r>
            </a:p>
          </p:txBody>
        </p:sp>
        <p:sp>
          <p:nvSpPr>
            <p:cNvPr id="36" name="文本框 35"/>
            <p:cNvSpPr txBox="1"/>
            <p:nvPr/>
          </p:nvSpPr>
          <p:spPr>
            <a:xfrm>
              <a:off x="4118307" y="2019402"/>
              <a:ext cx="1331264" cy="338554"/>
            </a:xfrm>
            <a:prstGeom prst="rect">
              <a:avLst/>
            </a:prstGeom>
            <a:noFill/>
          </p:spPr>
          <p:txBody>
            <a:bodyPr wrap="square" rtlCol="0">
              <a:spAutoFit/>
            </a:bodyPr>
            <a:lstStyle/>
            <a:p>
              <a:r>
                <a:rPr lang="en-US" altLang="zh-CN" sz="1050" dirty="0">
                  <a:solidFill>
                    <a:schemeClr val="bg1"/>
                  </a:solidFill>
                  <a:latin typeface="黑体" panose="02010609060101010101" pitchFamily="49" charset="-122"/>
                  <a:ea typeface="黑体" panose="02010609060101010101" pitchFamily="49" charset="-122"/>
                </a:rPr>
                <a:t>PART FIVE</a:t>
              </a:r>
              <a:endParaRPr lang="zh-CN" altLang="en-US" sz="1050" dirty="0">
                <a:solidFill>
                  <a:schemeClr val="bg1"/>
                </a:solidFill>
                <a:latin typeface="黑体" panose="02010609060101010101" pitchFamily="49" charset="-122"/>
                <a:ea typeface="黑体" panose="02010609060101010101" pitchFamily="49" charset="-122"/>
              </a:endParaRPr>
            </a:p>
          </p:txBody>
        </p:sp>
      </p:grpSp>
      <p:grpSp>
        <p:nvGrpSpPr>
          <p:cNvPr id="37" name="组合 36"/>
          <p:cNvGrpSpPr/>
          <p:nvPr/>
        </p:nvGrpSpPr>
        <p:grpSpPr>
          <a:xfrm>
            <a:off x="2113140" y="2101203"/>
            <a:ext cx="847267" cy="847267"/>
            <a:chOff x="2817516" y="1944350"/>
            <a:chExt cx="1129689" cy="1129689"/>
          </a:xfrm>
        </p:grpSpPr>
        <p:sp>
          <p:nvSpPr>
            <p:cNvPr id="38" name="椭圆 37"/>
            <p:cNvSpPr/>
            <p:nvPr/>
          </p:nvSpPr>
          <p:spPr>
            <a:xfrm>
              <a:off x="2817516"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schemeClr val="bg1"/>
                </a:solidFill>
                <a:latin typeface="黑体" panose="02010609060101010101" pitchFamily="49" charset="-122"/>
                <a:ea typeface="黑体" panose="02010609060101010101" pitchFamily="49" charset="-122"/>
              </a:endParaRPr>
            </a:p>
          </p:txBody>
        </p:sp>
        <p:sp>
          <p:nvSpPr>
            <p:cNvPr id="39" name="Freeform 5"/>
            <p:cNvSpPr>
              <a:spLocks noEditPoints="1"/>
            </p:cNvSpPr>
            <p:nvPr/>
          </p:nvSpPr>
          <p:spPr bwMode="auto">
            <a:xfrm>
              <a:off x="3195035" y="2160665"/>
              <a:ext cx="444894" cy="657916"/>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dirty="0">
                <a:solidFill>
                  <a:schemeClr val="bg1"/>
                </a:solidFill>
                <a:latin typeface="黑体" panose="02010609060101010101" pitchFamily="49" charset="-122"/>
                <a:ea typeface="黑体" panose="02010609060101010101" pitchFamily="49" charset="-122"/>
              </a:endParaRPr>
            </a:p>
          </p:txBody>
        </p:sp>
      </p:grpSp>
      <p:pic>
        <p:nvPicPr>
          <p:cNvPr id="8" name="图片 7">
            <a:extLst>
              <a:ext uri="{FF2B5EF4-FFF2-40B4-BE49-F238E27FC236}">
                <a16:creationId xmlns:a16="http://schemas.microsoft.com/office/drawing/2014/main" id="{571155A2-CDA6-40A9-8388-931F571DA8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313090211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250" fill="hold"/>
                                        <p:tgtEl>
                                          <p:spTgt spid="37"/>
                                        </p:tgtEl>
                                        <p:attrNameLst>
                                          <p:attrName>ppt_w</p:attrName>
                                        </p:attrNameLst>
                                      </p:cBhvr>
                                      <p:tavLst>
                                        <p:tav tm="0">
                                          <p:val>
                                            <p:fltVal val="0"/>
                                          </p:val>
                                        </p:tav>
                                        <p:tav tm="100000">
                                          <p:val>
                                            <p:strVal val="#ppt_w"/>
                                          </p:val>
                                        </p:tav>
                                      </p:tavLst>
                                    </p:anim>
                                    <p:anim calcmode="lin" valueType="num">
                                      <p:cBhvr>
                                        <p:cTn id="8" dur="250" fill="hold"/>
                                        <p:tgtEl>
                                          <p:spTgt spid="37"/>
                                        </p:tgtEl>
                                        <p:attrNameLst>
                                          <p:attrName>ppt_h</p:attrName>
                                        </p:attrNameLst>
                                      </p:cBhvr>
                                      <p:tavLst>
                                        <p:tav tm="0">
                                          <p:val>
                                            <p:fltVal val="0"/>
                                          </p:val>
                                        </p:tav>
                                        <p:tav tm="100000">
                                          <p:val>
                                            <p:strVal val="#ppt_h"/>
                                          </p:val>
                                        </p:tav>
                                      </p:tavLst>
                                    </p:anim>
                                    <p:animEffect transition="in" filter="fade">
                                      <p:cBhvr>
                                        <p:cTn id="9" dur="250"/>
                                        <p:tgtEl>
                                          <p:spTgt spid="37"/>
                                        </p:tgtEl>
                                      </p:cBhvr>
                                    </p:animEffect>
                                  </p:childTnLst>
                                </p:cTn>
                              </p:par>
                              <p:par>
                                <p:cTn id="10" presetID="6" presetClass="emph" presetSubtype="0" decel="100000" fill="hold" nodeType="withEffect">
                                  <p:stCondLst>
                                    <p:cond delay="200"/>
                                  </p:stCondLst>
                                  <p:childTnLst>
                                    <p:animScale>
                                      <p:cBhvr>
                                        <p:cTn id="11" dur="250" fill="hold"/>
                                        <p:tgtEl>
                                          <p:spTgt spid="37"/>
                                        </p:tgtEl>
                                      </p:cBhvr>
                                      <p:by x="110000" y="110000"/>
                                    </p:animScale>
                                  </p:childTnLst>
                                </p:cTn>
                              </p:par>
                              <p:par>
                                <p:cTn id="12" presetID="6" presetClass="emph" presetSubtype="0" decel="100000" fill="hold" nodeType="withEffect">
                                  <p:stCondLst>
                                    <p:cond delay="400"/>
                                  </p:stCondLst>
                                  <p:childTnLst>
                                    <p:animScale>
                                      <p:cBhvr>
                                        <p:cTn id="13" dur="250" fill="hold"/>
                                        <p:tgtEl>
                                          <p:spTgt spid="37"/>
                                        </p:tgtEl>
                                      </p:cBhvr>
                                      <p:by x="91000" y="91000"/>
                                    </p:animScale>
                                  </p:childTnLst>
                                </p:cTn>
                              </p:par>
                            </p:childTnLst>
                          </p:cTn>
                        </p:par>
                        <p:par>
                          <p:cTn id="14" fill="hold">
                            <p:stCondLst>
                              <p:cond delay="650"/>
                            </p:stCondLst>
                            <p:childTnLst>
                              <p:par>
                                <p:cTn id="15" presetID="2" presetClass="entr" presetSubtype="2" decel="10000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1E3CAC-A90C-4A9F-A584-32B662BABFEC}"/>
              </a:ext>
            </a:extLst>
          </p:cNvPr>
          <p:cNvSpPr txBox="1"/>
          <p:nvPr/>
        </p:nvSpPr>
        <p:spPr>
          <a:xfrm>
            <a:off x="340242" y="829008"/>
            <a:ext cx="3657601" cy="323165"/>
          </a:xfrm>
          <a:prstGeom prst="rect">
            <a:avLst/>
          </a:prstGeom>
          <a:noFill/>
        </p:spPr>
        <p:txBody>
          <a:bodyPr wrap="square" rtlCol="0">
            <a:spAutoFit/>
          </a:bodyPr>
          <a:lstStyle/>
          <a:p>
            <a:r>
              <a:rPr lang="zh-CN" altLang="en-US" sz="1500" dirty="0">
                <a:solidFill>
                  <a:schemeClr val="bg1"/>
                </a:solidFill>
                <a:latin typeface="微软雅黑" panose="020B0503020204020204" pitchFamily="34" charset="-122"/>
                <a:ea typeface="微软雅黑" panose="020B0503020204020204" pitchFamily="34" charset="-122"/>
              </a:rPr>
              <a:t>欧拉序介绍</a:t>
            </a:r>
          </a:p>
        </p:txBody>
      </p:sp>
      <p:sp>
        <p:nvSpPr>
          <p:cNvPr id="3" name="文本框 2">
            <a:extLst>
              <a:ext uri="{FF2B5EF4-FFF2-40B4-BE49-F238E27FC236}">
                <a16:creationId xmlns:a16="http://schemas.microsoft.com/office/drawing/2014/main" id="{0E930C78-E259-4570-A316-BBBDE855D9F9}"/>
              </a:ext>
            </a:extLst>
          </p:cNvPr>
          <p:cNvSpPr txBox="1"/>
          <p:nvPr/>
        </p:nvSpPr>
        <p:spPr>
          <a:xfrm>
            <a:off x="523653" y="1490884"/>
            <a:ext cx="3657601" cy="323165"/>
          </a:xfrm>
          <a:prstGeom prst="rect">
            <a:avLst/>
          </a:prstGeom>
          <a:noFill/>
        </p:spPr>
        <p:txBody>
          <a:bodyPr wrap="square" rtlCol="0">
            <a:spAutoFit/>
          </a:bodyPr>
          <a:lstStyle/>
          <a:p>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4" name="椭圆 3">
            <a:extLst>
              <a:ext uri="{FF2B5EF4-FFF2-40B4-BE49-F238E27FC236}">
                <a16:creationId xmlns:a16="http://schemas.microsoft.com/office/drawing/2014/main" id="{58DBA3AB-9CB4-485C-837F-901FDFA73FDA}"/>
              </a:ext>
            </a:extLst>
          </p:cNvPr>
          <p:cNvSpPr/>
          <p:nvPr/>
        </p:nvSpPr>
        <p:spPr>
          <a:xfrm>
            <a:off x="5403998" y="1364931"/>
            <a:ext cx="404037" cy="389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b="1" dirty="0"/>
              <a:t>1</a:t>
            </a:r>
            <a:endParaRPr lang="zh-CN" altLang="en-US" b="1" dirty="0"/>
          </a:p>
        </p:txBody>
      </p:sp>
      <p:sp>
        <p:nvSpPr>
          <p:cNvPr id="6" name="椭圆 5">
            <a:extLst>
              <a:ext uri="{FF2B5EF4-FFF2-40B4-BE49-F238E27FC236}">
                <a16:creationId xmlns:a16="http://schemas.microsoft.com/office/drawing/2014/main" id="{1C0D14BC-C318-4790-902C-F764341ABD8F}"/>
              </a:ext>
            </a:extLst>
          </p:cNvPr>
          <p:cNvSpPr/>
          <p:nvPr/>
        </p:nvSpPr>
        <p:spPr>
          <a:xfrm>
            <a:off x="4978694" y="1946101"/>
            <a:ext cx="404037" cy="389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b="1" dirty="0"/>
              <a:t>2</a:t>
            </a:r>
            <a:endParaRPr lang="zh-CN" altLang="en-US" b="1" dirty="0"/>
          </a:p>
        </p:txBody>
      </p:sp>
      <p:sp>
        <p:nvSpPr>
          <p:cNvPr id="7" name="椭圆 6">
            <a:extLst>
              <a:ext uri="{FF2B5EF4-FFF2-40B4-BE49-F238E27FC236}">
                <a16:creationId xmlns:a16="http://schemas.microsoft.com/office/drawing/2014/main" id="{7104990A-02CF-4BC9-B9E9-57473E311B3F}"/>
              </a:ext>
            </a:extLst>
          </p:cNvPr>
          <p:cNvSpPr/>
          <p:nvPr/>
        </p:nvSpPr>
        <p:spPr>
          <a:xfrm>
            <a:off x="5780759" y="1954012"/>
            <a:ext cx="404037" cy="389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b="1" dirty="0"/>
              <a:t>3</a:t>
            </a:r>
            <a:endParaRPr lang="zh-CN" altLang="en-US" b="1" dirty="0"/>
          </a:p>
        </p:txBody>
      </p:sp>
      <p:sp>
        <p:nvSpPr>
          <p:cNvPr id="8" name="椭圆 7">
            <a:extLst>
              <a:ext uri="{FF2B5EF4-FFF2-40B4-BE49-F238E27FC236}">
                <a16:creationId xmlns:a16="http://schemas.microsoft.com/office/drawing/2014/main" id="{88EA7261-E589-467B-8C6E-F790144AFFA8}"/>
              </a:ext>
            </a:extLst>
          </p:cNvPr>
          <p:cNvSpPr/>
          <p:nvPr/>
        </p:nvSpPr>
        <p:spPr>
          <a:xfrm>
            <a:off x="4521494" y="2512510"/>
            <a:ext cx="404037" cy="389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b="1" dirty="0"/>
              <a:t>4</a:t>
            </a:r>
            <a:endParaRPr lang="zh-CN" altLang="en-US" b="1" dirty="0"/>
          </a:p>
        </p:txBody>
      </p:sp>
      <p:sp>
        <p:nvSpPr>
          <p:cNvPr id="9" name="椭圆 8">
            <a:extLst>
              <a:ext uri="{FF2B5EF4-FFF2-40B4-BE49-F238E27FC236}">
                <a16:creationId xmlns:a16="http://schemas.microsoft.com/office/drawing/2014/main" id="{41991EE1-4E93-492A-8858-324091EDC137}"/>
              </a:ext>
            </a:extLst>
          </p:cNvPr>
          <p:cNvSpPr/>
          <p:nvPr/>
        </p:nvSpPr>
        <p:spPr>
          <a:xfrm>
            <a:off x="5382731" y="2542165"/>
            <a:ext cx="404037" cy="389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b="1" dirty="0"/>
              <a:t>5</a:t>
            </a:r>
            <a:endParaRPr lang="zh-CN" altLang="en-US" b="1" dirty="0"/>
          </a:p>
        </p:txBody>
      </p:sp>
      <p:sp>
        <p:nvSpPr>
          <p:cNvPr id="10" name="椭圆 9">
            <a:extLst>
              <a:ext uri="{FF2B5EF4-FFF2-40B4-BE49-F238E27FC236}">
                <a16:creationId xmlns:a16="http://schemas.microsoft.com/office/drawing/2014/main" id="{4C6D61A1-671B-4D26-801A-174E6CCF6282}"/>
              </a:ext>
            </a:extLst>
          </p:cNvPr>
          <p:cNvSpPr/>
          <p:nvPr/>
        </p:nvSpPr>
        <p:spPr>
          <a:xfrm>
            <a:off x="5606015" y="3121606"/>
            <a:ext cx="404037" cy="389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b="1" dirty="0"/>
              <a:t>6</a:t>
            </a:r>
            <a:endParaRPr lang="zh-CN" altLang="en-US" b="1" dirty="0"/>
          </a:p>
        </p:txBody>
      </p:sp>
      <p:cxnSp>
        <p:nvCxnSpPr>
          <p:cNvPr id="14" name="直接箭头连接符 13">
            <a:extLst>
              <a:ext uri="{FF2B5EF4-FFF2-40B4-BE49-F238E27FC236}">
                <a16:creationId xmlns:a16="http://schemas.microsoft.com/office/drawing/2014/main" id="{53024CDE-1D6D-410B-8A8E-C4E3A30019AF}"/>
              </a:ext>
            </a:extLst>
          </p:cNvPr>
          <p:cNvCxnSpPr>
            <a:cxnSpLocks/>
            <a:stCxn id="4" idx="3"/>
            <a:endCxn id="6" idx="0"/>
          </p:cNvCxnSpPr>
          <p:nvPr/>
        </p:nvCxnSpPr>
        <p:spPr>
          <a:xfrm flipH="1">
            <a:off x="5180715" y="1697441"/>
            <a:ext cx="282455" cy="248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6DBC015-8A4E-4AB7-BCC8-FCA1BFB32882}"/>
              </a:ext>
            </a:extLst>
          </p:cNvPr>
          <p:cNvCxnSpPr>
            <a:cxnSpLocks/>
            <a:stCxn id="6" idx="3"/>
            <a:endCxn id="8" idx="0"/>
          </p:cNvCxnSpPr>
          <p:nvPr/>
        </p:nvCxnSpPr>
        <p:spPr>
          <a:xfrm flipH="1">
            <a:off x="4723515" y="2278612"/>
            <a:ext cx="314350" cy="233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F461C259-E65E-49E9-A706-21764C2E16A2}"/>
              </a:ext>
            </a:extLst>
          </p:cNvPr>
          <p:cNvCxnSpPr>
            <a:cxnSpLocks/>
            <a:stCxn id="4" idx="5"/>
            <a:endCxn id="7" idx="0"/>
          </p:cNvCxnSpPr>
          <p:nvPr/>
        </p:nvCxnSpPr>
        <p:spPr>
          <a:xfrm>
            <a:off x="5748865" y="1697440"/>
            <a:ext cx="233913" cy="256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6971CA1-FFF4-41CF-A82B-7ED53517C982}"/>
              </a:ext>
            </a:extLst>
          </p:cNvPr>
          <p:cNvCxnSpPr>
            <a:cxnSpLocks/>
            <a:stCxn id="6" idx="5"/>
            <a:endCxn id="9" idx="0"/>
          </p:cNvCxnSpPr>
          <p:nvPr/>
        </p:nvCxnSpPr>
        <p:spPr>
          <a:xfrm>
            <a:off x="5323563" y="2278611"/>
            <a:ext cx="261188" cy="263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FEA63BC5-F2ED-4DE0-AFA7-C27627D75079}"/>
              </a:ext>
            </a:extLst>
          </p:cNvPr>
          <p:cNvCxnSpPr>
            <a:cxnSpLocks/>
            <a:stCxn id="9" idx="5"/>
            <a:endCxn id="10" idx="0"/>
          </p:cNvCxnSpPr>
          <p:nvPr/>
        </p:nvCxnSpPr>
        <p:spPr>
          <a:xfrm>
            <a:off x="5727600" y="2874674"/>
            <a:ext cx="80437" cy="246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2E8E7B8F-ADDB-4F73-9C78-1863690F4555}"/>
              </a:ext>
            </a:extLst>
          </p:cNvPr>
          <p:cNvSpPr txBox="1"/>
          <p:nvPr/>
        </p:nvSpPr>
        <p:spPr>
          <a:xfrm>
            <a:off x="321633" y="1266821"/>
            <a:ext cx="4980660" cy="2354491"/>
          </a:xfrm>
          <a:prstGeom prst="rect">
            <a:avLst/>
          </a:prstGeom>
          <a:noFill/>
        </p:spPr>
        <p:txBody>
          <a:bodyPr wrap="square" rtlCol="0">
            <a:spAutoFit/>
          </a:bodyPr>
          <a:lstStyle/>
          <a:p>
            <a:r>
              <a:rPr lang="zh-CN" altLang="en-US" sz="1050" dirty="0">
                <a:solidFill>
                  <a:schemeClr val="bg1"/>
                </a:solidFill>
                <a:latin typeface="微软雅黑" panose="020B0503020204020204" pitchFamily="34" charset="-122"/>
                <a:ea typeface="微软雅黑" panose="020B0503020204020204" pitchFamily="34" charset="-122"/>
              </a:rPr>
              <a:t>欧拉序又叫括号序，与</a:t>
            </a:r>
            <a:r>
              <a:rPr lang="en-US" altLang="zh-CN" sz="1050" dirty="0" err="1">
                <a:solidFill>
                  <a:schemeClr val="bg1"/>
                </a:solidFill>
                <a:latin typeface="微软雅黑" panose="020B0503020204020204" pitchFamily="34" charset="-122"/>
                <a:ea typeface="微软雅黑" panose="020B0503020204020204" pitchFamily="34" charset="-122"/>
              </a:rPr>
              <a:t>dfs</a:t>
            </a:r>
            <a:r>
              <a:rPr lang="zh-CN" altLang="en-US" sz="1050" dirty="0">
                <a:solidFill>
                  <a:schemeClr val="bg1"/>
                </a:solidFill>
                <a:latin typeface="微软雅黑" panose="020B0503020204020204" pitchFamily="34" charset="-122"/>
                <a:ea typeface="微软雅黑" panose="020B0503020204020204" pitchFamily="34" charset="-122"/>
              </a:rPr>
              <a:t>序类似，记录每个元素在</a:t>
            </a:r>
            <a:r>
              <a:rPr lang="en-US" altLang="zh-CN" sz="1050" dirty="0" err="1">
                <a:solidFill>
                  <a:schemeClr val="bg1"/>
                </a:solidFill>
                <a:latin typeface="微软雅黑" panose="020B0503020204020204" pitchFamily="34" charset="-122"/>
                <a:ea typeface="微软雅黑" panose="020B0503020204020204" pitchFamily="34" charset="-122"/>
              </a:rPr>
              <a:t>dfs</a:t>
            </a:r>
            <a:r>
              <a:rPr lang="zh-CN" altLang="en-US" sz="1050" dirty="0">
                <a:solidFill>
                  <a:schemeClr val="bg1"/>
                </a:solidFill>
                <a:latin typeface="微软雅黑" panose="020B0503020204020204" pitchFamily="34" charset="-122"/>
                <a:ea typeface="微软雅黑" panose="020B0503020204020204" pitchFamily="34" charset="-122"/>
              </a:rPr>
              <a:t>中的相对顺序。</a:t>
            </a:r>
            <a:endParaRPr lang="en-US" altLang="zh-CN" sz="1050" dirty="0">
              <a:solidFill>
                <a:schemeClr val="bg1"/>
              </a:solidFill>
              <a:latin typeface="微软雅黑" panose="020B0503020204020204" pitchFamily="34" charset="-122"/>
              <a:ea typeface="微软雅黑" panose="020B0503020204020204" pitchFamily="34" charset="-122"/>
            </a:endParaRPr>
          </a:p>
          <a:p>
            <a:r>
              <a:rPr lang="zh-CN" altLang="en-US" sz="1050" dirty="0">
                <a:solidFill>
                  <a:schemeClr val="bg1"/>
                </a:solidFill>
                <a:latin typeface="微软雅黑" panose="020B0503020204020204" pitchFamily="34" charset="-122"/>
                <a:ea typeface="微软雅黑" panose="020B0503020204020204" pitchFamily="34" charset="-122"/>
              </a:rPr>
              <a:t>区别在于每个节点要记录</a:t>
            </a:r>
            <a:r>
              <a:rPr lang="zh-CN" altLang="en-US" sz="1050" dirty="0">
                <a:solidFill>
                  <a:srgbClr val="FFFF00"/>
                </a:solidFill>
                <a:latin typeface="微软雅黑" panose="020B0503020204020204" pitchFamily="34" charset="-122"/>
                <a:ea typeface="微软雅黑" panose="020B0503020204020204" pitchFamily="34" charset="-122"/>
              </a:rPr>
              <a:t>入栈、出栈</a:t>
            </a:r>
            <a:endParaRPr lang="en-US" altLang="zh-CN" sz="1050" dirty="0">
              <a:solidFill>
                <a:srgbClr val="FFFF00"/>
              </a:solidFill>
              <a:latin typeface="微软雅黑" panose="020B0503020204020204" pitchFamily="34" charset="-122"/>
              <a:ea typeface="微软雅黑" panose="020B0503020204020204" pitchFamily="34" charset="-122"/>
            </a:endParaRPr>
          </a:p>
          <a:p>
            <a:endParaRPr lang="en-US" altLang="zh-CN" sz="1050" dirty="0">
              <a:solidFill>
                <a:schemeClr val="bg1"/>
              </a:solidFill>
              <a:latin typeface="微软雅黑" panose="020B0503020204020204" pitchFamily="34" charset="-122"/>
              <a:ea typeface="微软雅黑" panose="020B0503020204020204" pitchFamily="34" charset="-122"/>
            </a:endParaRPr>
          </a:p>
          <a:p>
            <a:r>
              <a:rPr lang="zh-CN" altLang="en-US" sz="1050" dirty="0">
                <a:solidFill>
                  <a:schemeClr val="bg1"/>
                </a:solidFill>
                <a:latin typeface="微软雅黑" panose="020B0503020204020204" pitchFamily="34" charset="-122"/>
                <a:ea typeface="微软雅黑" panose="020B0503020204020204" pitchFamily="34" charset="-122"/>
              </a:rPr>
              <a:t>时间戳：</a:t>
            </a:r>
            <a:r>
              <a:rPr lang="en-US" altLang="zh-CN" sz="1050" dirty="0">
                <a:solidFill>
                  <a:schemeClr val="bg1"/>
                </a:solidFill>
                <a:latin typeface="微软雅黑" panose="020B0503020204020204" pitchFamily="34" charset="-122"/>
                <a:ea typeface="微软雅黑" panose="020B0503020204020204" pitchFamily="34" charset="-122"/>
              </a:rPr>
              <a:t>1 2 3 4 5 6 7 8 9 10 11 12</a:t>
            </a:r>
          </a:p>
          <a:p>
            <a:r>
              <a:rPr lang="zh-CN" altLang="en-US" sz="1050" dirty="0">
                <a:solidFill>
                  <a:schemeClr val="bg1"/>
                </a:solidFill>
                <a:latin typeface="微软雅黑" panose="020B0503020204020204" pitchFamily="34" charset="-122"/>
                <a:ea typeface="微软雅黑" panose="020B0503020204020204" pitchFamily="34" charset="-122"/>
              </a:rPr>
              <a:t>欧拉序：</a:t>
            </a:r>
            <a:r>
              <a:rPr lang="en-US" altLang="zh-CN" sz="1050" dirty="0">
                <a:solidFill>
                  <a:schemeClr val="bg1"/>
                </a:solidFill>
                <a:latin typeface="微软雅黑" panose="020B0503020204020204" pitchFamily="34" charset="-122"/>
                <a:ea typeface="微软雅黑" panose="020B0503020204020204" pitchFamily="34" charset="-122"/>
              </a:rPr>
              <a:t>1 2 4 4 5 6 6 5 2  3   3   1</a:t>
            </a:r>
          </a:p>
          <a:p>
            <a:endParaRPr lang="en-US" altLang="zh-CN" sz="1050" dirty="0">
              <a:solidFill>
                <a:schemeClr val="bg1"/>
              </a:solidFill>
              <a:latin typeface="微软雅黑" panose="020B0503020204020204" pitchFamily="34" charset="-122"/>
              <a:ea typeface="微软雅黑" panose="020B0503020204020204" pitchFamily="34" charset="-122"/>
            </a:endParaRPr>
          </a:p>
          <a:p>
            <a:r>
              <a:rPr lang="zh-CN" altLang="en-US" sz="1050" dirty="0">
                <a:solidFill>
                  <a:schemeClr val="bg1"/>
                </a:solidFill>
                <a:latin typeface="微软雅黑" panose="020B0503020204020204" pitchFamily="34" charset="-122"/>
                <a:ea typeface="微软雅黑" panose="020B0503020204020204" pitchFamily="34" charset="-122"/>
              </a:rPr>
              <a:t>每个元素记录对应</a:t>
            </a:r>
            <a:r>
              <a:rPr lang="zh-CN" altLang="en-US" sz="1050" dirty="0">
                <a:solidFill>
                  <a:srgbClr val="FFFF00"/>
                </a:solidFill>
                <a:latin typeface="微软雅黑" panose="020B0503020204020204" pitchFamily="34" charset="-122"/>
                <a:ea typeface="微软雅黑" panose="020B0503020204020204" pitchFamily="34" charset="-122"/>
              </a:rPr>
              <a:t>入出</a:t>
            </a:r>
            <a:r>
              <a:rPr lang="zh-CN" altLang="en-US" sz="1050" dirty="0">
                <a:solidFill>
                  <a:schemeClr val="bg1"/>
                </a:solidFill>
                <a:latin typeface="微软雅黑" panose="020B0503020204020204" pitchFamily="34" charset="-122"/>
                <a:ea typeface="微软雅黑" panose="020B0503020204020204" pitchFamily="34" charset="-122"/>
              </a:rPr>
              <a:t>的时间戳：</a:t>
            </a:r>
            <a:endParaRPr lang="en-US" altLang="zh-CN" sz="1050" dirty="0">
              <a:solidFill>
                <a:schemeClr val="bg1"/>
              </a:solidFill>
              <a:latin typeface="微软雅黑" panose="020B0503020204020204" pitchFamily="34" charset="-122"/>
              <a:ea typeface="微软雅黑" panose="020B0503020204020204" pitchFamily="34" charset="-122"/>
            </a:endParaRPr>
          </a:p>
          <a:p>
            <a:r>
              <a:rPr lang="en-US" altLang="zh-CN" sz="1050" dirty="0">
                <a:solidFill>
                  <a:schemeClr val="bg1"/>
                </a:solidFill>
                <a:latin typeface="微软雅黑" panose="020B0503020204020204" pitchFamily="34" charset="-122"/>
                <a:ea typeface="微软雅黑" panose="020B0503020204020204" pitchFamily="34" charset="-122"/>
              </a:rPr>
              <a:t>1 -&gt; (1, 12)</a:t>
            </a:r>
          </a:p>
          <a:p>
            <a:r>
              <a:rPr lang="en-US" altLang="zh-CN" sz="1050" dirty="0">
                <a:solidFill>
                  <a:schemeClr val="bg1"/>
                </a:solidFill>
                <a:latin typeface="微软雅黑" panose="020B0503020204020204" pitchFamily="34" charset="-122"/>
                <a:ea typeface="微软雅黑" panose="020B0503020204020204" pitchFamily="34" charset="-122"/>
              </a:rPr>
              <a:t>2 -&gt; (2, 9)</a:t>
            </a:r>
          </a:p>
          <a:p>
            <a:r>
              <a:rPr lang="en-US" altLang="zh-CN" sz="1050" dirty="0">
                <a:solidFill>
                  <a:schemeClr val="bg1"/>
                </a:solidFill>
                <a:latin typeface="微软雅黑" panose="020B0503020204020204" pitchFamily="34" charset="-122"/>
                <a:ea typeface="微软雅黑" panose="020B0503020204020204" pitchFamily="34" charset="-122"/>
              </a:rPr>
              <a:t>3 -&gt; (10, 11)</a:t>
            </a:r>
          </a:p>
          <a:p>
            <a:r>
              <a:rPr lang="en-US" altLang="zh-CN" sz="1050" dirty="0">
                <a:solidFill>
                  <a:schemeClr val="bg1"/>
                </a:solidFill>
                <a:latin typeface="微软雅黑" panose="020B0503020204020204" pitchFamily="34" charset="-122"/>
                <a:ea typeface="微软雅黑" panose="020B0503020204020204" pitchFamily="34" charset="-122"/>
              </a:rPr>
              <a:t>4 -&gt; (3, 4)</a:t>
            </a:r>
          </a:p>
          <a:p>
            <a:r>
              <a:rPr lang="en-US" altLang="zh-CN" sz="1050" dirty="0">
                <a:solidFill>
                  <a:schemeClr val="bg1"/>
                </a:solidFill>
                <a:latin typeface="微软雅黑" panose="020B0503020204020204" pitchFamily="34" charset="-122"/>
                <a:ea typeface="微软雅黑" panose="020B0503020204020204" pitchFamily="34" charset="-122"/>
              </a:rPr>
              <a:t>5 -&gt; (5, 8)</a:t>
            </a:r>
          </a:p>
          <a:p>
            <a:r>
              <a:rPr lang="en-US" altLang="zh-CN" sz="1050" dirty="0">
                <a:solidFill>
                  <a:schemeClr val="bg1"/>
                </a:solidFill>
                <a:latin typeface="微软雅黑" panose="020B0503020204020204" pitchFamily="34" charset="-122"/>
                <a:ea typeface="微软雅黑" panose="020B0503020204020204" pitchFamily="34" charset="-122"/>
              </a:rPr>
              <a:t>6 -&gt; (6, 7)</a:t>
            </a:r>
          </a:p>
          <a:p>
            <a:endParaRPr lang="en-US" altLang="zh-CN" sz="1050" dirty="0">
              <a:solidFill>
                <a:schemeClr val="bg1"/>
              </a:solidFill>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C3A96BD9-02C9-4605-A25C-7B79BD54A5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177744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E930C78-E259-4570-A316-BBBDE855D9F9}"/>
              </a:ext>
            </a:extLst>
          </p:cNvPr>
          <p:cNvSpPr txBox="1"/>
          <p:nvPr/>
        </p:nvSpPr>
        <p:spPr>
          <a:xfrm>
            <a:off x="523653" y="1490884"/>
            <a:ext cx="3657601" cy="323165"/>
          </a:xfrm>
          <a:prstGeom prst="rect">
            <a:avLst/>
          </a:prstGeom>
          <a:noFill/>
        </p:spPr>
        <p:txBody>
          <a:bodyPr wrap="square" rtlCol="0">
            <a:spAutoFit/>
          </a:bodyPr>
          <a:lstStyle/>
          <a:p>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4" name="椭圆 3">
            <a:extLst>
              <a:ext uri="{FF2B5EF4-FFF2-40B4-BE49-F238E27FC236}">
                <a16:creationId xmlns:a16="http://schemas.microsoft.com/office/drawing/2014/main" id="{58DBA3AB-9CB4-485C-837F-901FDFA73FDA}"/>
              </a:ext>
            </a:extLst>
          </p:cNvPr>
          <p:cNvSpPr/>
          <p:nvPr/>
        </p:nvSpPr>
        <p:spPr>
          <a:xfrm>
            <a:off x="4879463" y="775886"/>
            <a:ext cx="404037" cy="389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b="1" dirty="0"/>
              <a:t>1</a:t>
            </a:r>
            <a:endParaRPr lang="zh-CN" altLang="en-US" b="1" dirty="0"/>
          </a:p>
        </p:txBody>
      </p:sp>
      <p:sp>
        <p:nvSpPr>
          <p:cNvPr id="6" name="椭圆 5">
            <a:extLst>
              <a:ext uri="{FF2B5EF4-FFF2-40B4-BE49-F238E27FC236}">
                <a16:creationId xmlns:a16="http://schemas.microsoft.com/office/drawing/2014/main" id="{1C0D14BC-C318-4790-902C-F764341ABD8F}"/>
              </a:ext>
            </a:extLst>
          </p:cNvPr>
          <p:cNvSpPr/>
          <p:nvPr/>
        </p:nvSpPr>
        <p:spPr>
          <a:xfrm>
            <a:off x="4454159" y="1357056"/>
            <a:ext cx="404037" cy="389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b="1" dirty="0"/>
              <a:t>2</a:t>
            </a:r>
            <a:endParaRPr lang="zh-CN" altLang="en-US" b="1" dirty="0"/>
          </a:p>
        </p:txBody>
      </p:sp>
      <p:sp>
        <p:nvSpPr>
          <p:cNvPr id="7" name="椭圆 6">
            <a:extLst>
              <a:ext uri="{FF2B5EF4-FFF2-40B4-BE49-F238E27FC236}">
                <a16:creationId xmlns:a16="http://schemas.microsoft.com/office/drawing/2014/main" id="{7104990A-02CF-4BC9-B9E9-57473E311B3F}"/>
              </a:ext>
            </a:extLst>
          </p:cNvPr>
          <p:cNvSpPr/>
          <p:nvPr/>
        </p:nvSpPr>
        <p:spPr>
          <a:xfrm>
            <a:off x="5256226" y="1364965"/>
            <a:ext cx="404037" cy="389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b="1" dirty="0"/>
              <a:t>3</a:t>
            </a:r>
            <a:endParaRPr lang="zh-CN" altLang="en-US" b="1" dirty="0"/>
          </a:p>
        </p:txBody>
      </p:sp>
      <p:sp>
        <p:nvSpPr>
          <p:cNvPr id="8" name="椭圆 7">
            <a:extLst>
              <a:ext uri="{FF2B5EF4-FFF2-40B4-BE49-F238E27FC236}">
                <a16:creationId xmlns:a16="http://schemas.microsoft.com/office/drawing/2014/main" id="{88EA7261-E589-467B-8C6E-F790144AFFA8}"/>
              </a:ext>
            </a:extLst>
          </p:cNvPr>
          <p:cNvSpPr/>
          <p:nvPr/>
        </p:nvSpPr>
        <p:spPr>
          <a:xfrm>
            <a:off x="3996962" y="1923465"/>
            <a:ext cx="404037" cy="389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b="1" dirty="0"/>
              <a:t>4</a:t>
            </a:r>
            <a:endParaRPr lang="zh-CN" altLang="en-US" b="1" dirty="0"/>
          </a:p>
        </p:txBody>
      </p:sp>
      <p:sp>
        <p:nvSpPr>
          <p:cNvPr id="9" name="椭圆 8">
            <a:extLst>
              <a:ext uri="{FF2B5EF4-FFF2-40B4-BE49-F238E27FC236}">
                <a16:creationId xmlns:a16="http://schemas.microsoft.com/office/drawing/2014/main" id="{41991EE1-4E93-492A-8858-324091EDC137}"/>
              </a:ext>
            </a:extLst>
          </p:cNvPr>
          <p:cNvSpPr/>
          <p:nvPr/>
        </p:nvSpPr>
        <p:spPr>
          <a:xfrm>
            <a:off x="4858196" y="1953120"/>
            <a:ext cx="404037" cy="389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b="1" dirty="0"/>
              <a:t>5</a:t>
            </a:r>
            <a:endParaRPr lang="zh-CN" altLang="en-US" b="1" dirty="0"/>
          </a:p>
        </p:txBody>
      </p:sp>
      <p:sp>
        <p:nvSpPr>
          <p:cNvPr id="10" name="椭圆 9">
            <a:extLst>
              <a:ext uri="{FF2B5EF4-FFF2-40B4-BE49-F238E27FC236}">
                <a16:creationId xmlns:a16="http://schemas.microsoft.com/office/drawing/2014/main" id="{4C6D61A1-671B-4D26-801A-174E6CCF6282}"/>
              </a:ext>
            </a:extLst>
          </p:cNvPr>
          <p:cNvSpPr/>
          <p:nvPr/>
        </p:nvSpPr>
        <p:spPr>
          <a:xfrm>
            <a:off x="5081483" y="2532561"/>
            <a:ext cx="404037" cy="389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b="1" dirty="0"/>
              <a:t>6</a:t>
            </a:r>
            <a:endParaRPr lang="zh-CN" altLang="en-US" b="1" dirty="0"/>
          </a:p>
        </p:txBody>
      </p:sp>
      <p:cxnSp>
        <p:nvCxnSpPr>
          <p:cNvPr id="14" name="直接箭头连接符 13">
            <a:extLst>
              <a:ext uri="{FF2B5EF4-FFF2-40B4-BE49-F238E27FC236}">
                <a16:creationId xmlns:a16="http://schemas.microsoft.com/office/drawing/2014/main" id="{53024CDE-1D6D-410B-8A8E-C4E3A30019AF}"/>
              </a:ext>
            </a:extLst>
          </p:cNvPr>
          <p:cNvCxnSpPr>
            <a:cxnSpLocks/>
            <a:stCxn id="4" idx="3"/>
            <a:endCxn id="6" idx="0"/>
          </p:cNvCxnSpPr>
          <p:nvPr/>
        </p:nvCxnSpPr>
        <p:spPr>
          <a:xfrm flipH="1">
            <a:off x="4656181" y="1108396"/>
            <a:ext cx="282455" cy="248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6DBC015-8A4E-4AB7-BCC8-FCA1BFB32882}"/>
              </a:ext>
            </a:extLst>
          </p:cNvPr>
          <p:cNvCxnSpPr>
            <a:cxnSpLocks/>
            <a:stCxn id="6" idx="3"/>
            <a:endCxn id="8" idx="0"/>
          </p:cNvCxnSpPr>
          <p:nvPr/>
        </p:nvCxnSpPr>
        <p:spPr>
          <a:xfrm flipH="1">
            <a:off x="4198982" y="1689567"/>
            <a:ext cx="314350" cy="233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F461C259-E65E-49E9-A706-21764C2E16A2}"/>
              </a:ext>
            </a:extLst>
          </p:cNvPr>
          <p:cNvCxnSpPr>
            <a:cxnSpLocks/>
            <a:stCxn id="4" idx="5"/>
            <a:endCxn id="7" idx="0"/>
          </p:cNvCxnSpPr>
          <p:nvPr/>
        </p:nvCxnSpPr>
        <p:spPr>
          <a:xfrm>
            <a:off x="5224331" y="1108394"/>
            <a:ext cx="233913" cy="256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6971CA1-FFF4-41CF-A82B-7ED53517C982}"/>
              </a:ext>
            </a:extLst>
          </p:cNvPr>
          <p:cNvCxnSpPr>
            <a:cxnSpLocks/>
            <a:stCxn id="6" idx="5"/>
            <a:endCxn id="9" idx="0"/>
          </p:cNvCxnSpPr>
          <p:nvPr/>
        </p:nvCxnSpPr>
        <p:spPr>
          <a:xfrm>
            <a:off x="4799029" y="1689566"/>
            <a:ext cx="261188" cy="263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FEA63BC5-F2ED-4DE0-AFA7-C27627D75079}"/>
              </a:ext>
            </a:extLst>
          </p:cNvPr>
          <p:cNvCxnSpPr>
            <a:cxnSpLocks/>
            <a:stCxn id="9" idx="5"/>
            <a:endCxn id="10" idx="0"/>
          </p:cNvCxnSpPr>
          <p:nvPr/>
        </p:nvCxnSpPr>
        <p:spPr>
          <a:xfrm>
            <a:off x="5203065" y="2285628"/>
            <a:ext cx="80437" cy="246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2E8E7B8F-ADDB-4F73-9C78-1863690F4555}"/>
              </a:ext>
            </a:extLst>
          </p:cNvPr>
          <p:cNvSpPr txBox="1"/>
          <p:nvPr/>
        </p:nvSpPr>
        <p:spPr>
          <a:xfrm>
            <a:off x="290425" y="566413"/>
            <a:ext cx="6043922" cy="4211089"/>
          </a:xfrm>
          <a:prstGeom prst="rect">
            <a:avLst/>
          </a:prstGeom>
          <a:noFill/>
        </p:spPr>
        <p:txBody>
          <a:bodyPr wrap="squar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时间戳：</a:t>
            </a:r>
            <a:r>
              <a:rPr lang="en-US" altLang="zh-CN" sz="1400" dirty="0">
                <a:solidFill>
                  <a:schemeClr val="bg1"/>
                </a:solidFill>
                <a:latin typeface="微软雅黑" panose="020B0503020204020204" pitchFamily="34" charset="-122"/>
                <a:ea typeface="微软雅黑" panose="020B0503020204020204" pitchFamily="34" charset="-122"/>
              </a:rPr>
              <a:t>1 2 3 4 5 6 7 8 9 10 11 12</a:t>
            </a:r>
          </a:p>
          <a:p>
            <a:r>
              <a:rPr lang="zh-CN" altLang="en-US" sz="1400" dirty="0">
                <a:solidFill>
                  <a:schemeClr val="bg1"/>
                </a:solidFill>
                <a:latin typeface="微软雅黑" panose="020B0503020204020204" pitchFamily="34" charset="-122"/>
                <a:ea typeface="微软雅黑" panose="020B0503020204020204" pitchFamily="34" charset="-122"/>
              </a:rPr>
              <a:t>欧拉序：</a:t>
            </a:r>
            <a:r>
              <a:rPr lang="en-US" altLang="zh-CN" sz="1400" dirty="0">
                <a:solidFill>
                  <a:schemeClr val="bg1"/>
                </a:solidFill>
                <a:latin typeface="微软雅黑" panose="020B0503020204020204" pitchFamily="34" charset="-122"/>
                <a:ea typeface="微软雅黑" panose="020B0503020204020204" pitchFamily="34" charset="-122"/>
              </a:rPr>
              <a:t>1 2 4 4 5 6 6 5 2  3   3   1</a:t>
            </a:r>
          </a:p>
          <a:p>
            <a:endParaRPr lang="en-US" altLang="zh-CN" sz="1050" dirty="0">
              <a:solidFill>
                <a:schemeClr val="bg1"/>
              </a:solidFill>
              <a:latin typeface="微软雅黑" panose="020B0503020204020204" pitchFamily="34" charset="-122"/>
              <a:ea typeface="微软雅黑" panose="020B0503020204020204" pitchFamily="34" charset="-122"/>
            </a:endParaRPr>
          </a:p>
          <a:p>
            <a:r>
              <a:rPr lang="en-US" altLang="zh-CN" sz="1050" dirty="0">
                <a:solidFill>
                  <a:schemeClr val="bg1"/>
                </a:solidFill>
                <a:latin typeface="微软雅黑" panose="020B0503020204020204" pitchFamily="34" charset="-122"/>
                <a:ea typeface="微软雅黑" panose="020B0503020204020204" pitchFamily="34" charset="-122"/>
              </a:rPr>
              <a:t>1 -&gt; (1, 12)</a:t>
            </a:r>
          </a:p>
          <a:p>
            <a:r>
              <a:rPr lang="en-US" altLang="zh-CN" sz="1050" dirty="0">
                <a:solidFill>
                  <a:schemeClr val="bg1"/>
                </a:solidFill>
                <a:latin typeface="微软雅黑" panose="020B0503020204020204" pitchFamily="34" charset="-122"/>
                <a:ea typeface="微软雅黑" panose="020B0503020204020204" pitchFamily="34" charset="-122"/>
              </a:rPr>
              <a:t>2 -&gt; (2, 9)</a:t>
            </a:r>
          </a:p>
          <a:p>
            <a:r>
              <a:rPr lang="en-US" altLang="zh-CN" sz="1050" dirty="0">
                <a:solidFill>
                  <a:schemeClr val="bg1"/>
                </a:solidFill>
                <a:latin typeface="微软雅黑" panose="020B0503020204020204" pitchFamily="34" charset="-122"/>
                <a:ea typeface="微软雅黑" panose="020B0503020204020204" pitchFamily="34" charset="-122"/>
              </a:rPr>
              <a:t>3 -&gt; (10, 11)</a:t>
            </a:r>
          </a:p>
          <a:p>
            <a:r>
              <a:rPr lang="en-US" altLang="zh-CN" sz="1050" dirty="0">
                <a:solidFill>
                  <a:schemeClr val="bg1"/>
                </a:solidFill>
                <a:latin typeface="微软雅黑" panose="020B0503020204020204" pitchFamily="34" charset="-122"/>
                <a:ea typeface="微软雅黑" panose="020B0503020204020204" pitchFamily="34" charset="-122"/>
              </a:rPr>
              <a:t>4 -&gt; (3, 4)</a:t>
            </a:r>
          </a:p>
          <a:p>
            <a:r>
              <a:rPr lang="en-US" altLang="zh-CN" sz="1050" dirty="0">
                <a:solidFill>
                  <a:schemeClr val="bg1"/>
                </a:solidFill>
                <a:latin typeface="微软雅黑" panose="020B0503020204020204" pitchFamily="34" charset="-122"/>
                <a:ea typeface="微软雅黑" panose="020B0503020204020204" pitchFamily="34" charset="-122"/>
              </a:rPr>
              <a:t>5 -&gt; (5, 8)</a:t>
            </a:r>
          </a:p>
          <a:p>
            <a:r>
              <a:rPr lang="en-US" altLang="zh-CN" sz="1050" dirty="0">
                <a:solidFill>
                  <a:schemeClr val="bg1"/>
                </a:solidFill>
                <a:latin typeface="微软雅黑" panose="020B0503020204020204" pitchFamily="34" charset="-122"/>
                <a:ea typeface="微软雅黑" panose="020B0503020204020204" pitchFamily="34" charset="-122"/>
              </a:rPr>
              <a:t>6 -&gt; (6, 7)</a:t>
            </a:r>
          </a:p>
          <a:p>
            <a:endParaRPr lang="en-US" altLang="zh-CN" sz="105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050" dirty="0">
                <a:solidFill>
                  <a:schemeClr val="bg1"/>
                </a:solidFill>
                <a:latin typeface="微软雅黑" panose="020B0503020204020204" pitchFamily="34" charset="-122"/>
                <a:ea typeface="微软雅黑" panose="020B0503020204020204" pitchFamily="34" charset="-122"/>
              </a:rPr>
              <a:t>用途：</a:t>
            </a:r>
            <a:endParaRPr lang="en-US" altLang="zh-CN" sz="105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050" dirty="0">
                <a:solidFill>
                  <a:schemeClr val="bg1"/>
                </a:solidFill>
                <a:latin typeface="微软雅黑" panose="020B0503020204020204" pitchFamily="34" charset="-122"/>
                <a:ea typeface="微软雅黑" panose="020B0503020204020204" pitchFamily="34" charset="-122"/>
              </a:rPr>
              <a:t>1</a:t>
            </a:r>
            <a:r>
              <a:rPr lang="zh-CN" altLang="en-US" sz="1050" dirty="0">
                <a:solidFill>
                  <a:schemeClr val="bg1"/>
                </a:solidFill>
                <a:latin typeface="微软雅黑" panose="020B0503020204020204" pitchFamily="34" charset="-122"/>
                <a:ea typeface="微软雅黑" panose="020B0503020204020204" pitchFamily="34" charset="-122"/>
              </a:rPr>
              <a:t>）</a:t>
            </a:r>
            <a:r>
              <a:rPr lang="zh-CN" altLang="en-US" sz="1050" b="1" dirty="0">
                <a:solidFill>
                  <a:schemeClr val="bg1"/>
                </a:solidFill>
                <a:latin typeface="微软雅黑" panose="020B0503020204020204" pitchFamily="34" charset="-122"/>
                <a:ea typeface="微软雅黑" panose="020B0503020204020204" pitchFamily="34" charset="-122"/>
              </a:rPr>
              <a:t>求某个点到根节点的权值和。</a:t>
            </a:r>
            <a:endParaRPr lang="en-US" altLang="zh-CN" sz="105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050" dirty="0">
                <a:solidFill>
                  <a:schemeClr val="bg1"/>
                </a:solidFill>
                <a:latin typeface="微软雅黑" panose="020B0503020204020204" pitchFamily="34" charset="-122"/>
                <a:ea typeface="微软雅黑" panose="020B0503020204020204" pitchFamily="34" charset="-122"/>
              </a:rPr>
              <a:t>方法：进做加法，出做减法，查询某点就只需要查询对应的前缀即可。</a:t>
            </a:r>
            <a:endParaRPr lang="en-US" altLang="zh-CN" sz="105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050" dirty="0">
                <a:solidFill>
                  <a:schemeClr val="bg1"/>
                </a:solidFill>
                <a:latin typeface="微软雅黑" panose="020B0503020204020204" pitchFamily="34" charset="-122"/>
                <a:ea typeface="微软雅黑" panose="020B0503020204020204" pitchFamily="34" charset="-122"/>
              </a:rPr>
              <a:t>2</a:t>
            </a:r>
            <a:r>
              <a:rPr lang="zh-CN" altLang="en-US" sz="1050" dirty="0">
                <a:solidFill>
                  <a:schemeClr val="bg1"/>
                </a:solidFill>
                <a:latin typeface="微软雅黑" panose="020B0503020204020204" pitchFamily="34" charset="-122"/>
                <a:ea typeface="微软雅黑" panose="020B0503020204020204" pitchFamily="34" charset="-122"/>
              </a:rPr>
              <a:t>）</a:t>
            </a:r>
            <a:r>
              <a:rPr lang="zh-CN" altLang="en-US" sz="1050" b="1" dirty="0">
                <a:solidFill>
                  <a:schemeClr val="bg1"/>
                </a:solidFill>
                <a:latin typeface="微软雅黑" panose="020B0503020204020204" pitchFamily="34" charset="-122"/>
                <a:ea typeface="微软雅黑" panose="020B0503020204020204" pitchFamily="34" charset="-122"/>
              </a:rPr>
              <a:t>求某个子树的权值和。</a:t>
            </a:r>
            <a:endParaRPr lang="en-US" altLang="zh-CN" sz="105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050" dirty="0">
                <a:solidFill>
                  <a:schemeClr val="bg1"/>
                </a:solidFill>
                <a:latin typeface="微软雅黑" panose="020B0503020204020204" pitchFamily="34" charset="-122"/>
                <a:ea typeface="微软雅黑" panose="020B0503020204020204" pitchFamily="34" charset="-122"/>
              </a:rPr>
              <a:t>方法：需要在进的点处做加法，求某个点最后一次出现的位置的前缀和减去第一次出现的位置的前一个位置的前缀和即可。</a:t>
            </a:r>
            <a:endParaRPr lang="en-US" altLang="zh-CN" sz="105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050" dirty="0">
                <a:solidFill>
                  <a:schemeClr val="bg1"/>
                </a:solidFill>
                <a:latin typeface="微软雅黑" panose="020B0503020204020204" pitchFamily="34" charset="-122"/>
                <a:ea typeface="微软雅黑" panose="020B0503020204020204" pitchFamily="34" charset="-122"/>
              </a:rPr>
              <a:t>3</a:t>
            </a:r>
            <a:r>
              <a:rPr lang="zh-CN" altLang="en-US" sz="1050" dirty="0">
                <a:solidFill>
                  <a:schemeClr val="bg1"/>
                </a:solidFill>
                <a:latin typeface="微软雅黑" panose="020B0503020204020204" pitchFamily="34" charset="-122"/>
                <a:ea typeface="微软雅黑" panose="020B0503020204020204" pitchFamily="34" charset="-122"/>
              </a:rPr>
              <a:t>）</a:t>
            </a:r>
            <a:r>
              <a:rPr lang="zh-CN" altLang="en-US" sz="1050" b="1" dirty="0">
                <a:solidFill>
                  <a:schemeClr val="bg1"/>
                </a:solidFill>
                <a:latin typeface="微软雅黑" panose="020B0503020204020204" pitchFamily="34" charset="-122"/>
                <a:ea typeface="微软雅黑" panose="020B0503020204020204" pitchFamily="34" charset="-122"/>
              </a:rPr>
              <a:t>记录任意两个点在树上的关系</a:t>
            </a:r>
            <a:endParaRPr lang="en-US" altLang="zh-CN" sz="105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050" dirty="0">
                <a:solidFill>
                  <a:schemeClr val="bg1"/>
                </a:solidFill>
                <a:latin typeface="微软雅黑" panose="020B0503020204020204" pitchFamily="34" charset="-122"/>
                <a:ea typeface="微软雅黑" panose="020B0503020204020204" pitchFamily="34" charset="-122"/>
              </a:rPr>
              <a:t>方法：</a:t>
            </a:r>
            <a:r>
              <a:rPr lang="en-US" altLang="zh-CN" sz="1050" dirty="0">
                <a:solidFill>
                  <a:schemeClr val="bg1"/>
                </a:solidFill>
                <a:latin typeface="微软雅黑" panose="020B0503020204020204" pitchFamily="34" charset="-122"/>
                <a:ea typeface="微软雅黑" panose="020B0503020204020204" pitchFamily="34" charset="-122"/>
              </a:rPr>
              <a:t>pair</a:t>
            </a:r>
            <a:r>
              <a:rPr lang="zh-CN" altLang="en-US" sz="1050" dirty="0">
                <a:solidFill>
                  <a:schemeClr val="bg1"/>
                </a:solidFill>
                <a:latin typeface="微软雅黑" panose="020B0503020204020204" pitchFamily="34" charset="-122"/>
                <a:ea typeface="微软雅黑" panose="020B0503020204020204" pitchFamily="34" charset="-122"/>
              </a:rPr>
              <a:t>记录入出，比较</a:t>
            </a:r>
            <a:r>
              <a:rPr lang="en-US" altLang="zh-CN" sz="1050" dirty="0">
                <a:solidFill>
                  <a:schemeClr val="bg1"/>
                </a:solidFill>
                <a:latin typeface="微软雅黑" panose="020B0503020204020204" pitchFamily="34" charset="-122"/>
                <a:ea typeface="微软雅黑" panose="020B0503020204020204" pitchFamily="34" charset="-122"/>
              </a:rPr>
              <a:t>pair</a:t>
            </a:r>
            <a:r>
              <a:rPr lang="zh-CN" altLang="en-US" sz="1050" dirty="0">
                <a:solidFill>
                  <a:schemeClr val="bg1"/>
                </a:solidFill>
                <a:latin typeface="微软雅黑" panose="020B0503020204020204" pitchFamily="34" charset="-122"/>
                <a:ea typeface="微软雅黑" panose="020B0503020204020204" pitchFamily="34" charset="-122"/>
              </a:rPr>
              <a:t>内容，包含关系</a:t>
            </a:r>
            <a:r>
              <a:rPr lang="en-US" altLang="zh-CN" sz="1050" dirty="0">
                <a:solidFill>
                  <a:schemeClr val="bg1"/>
                </a:solidFill>
                <a:latin typeface="微软雅黑" panose="020B0503020204020204" pitchFamily="34" charset="-122"/>
                <a:ea typeface="微软雅黑" panose="020B0503020204020204" pitchFamily="34" charset="-122"/>
              </a:rPr>
              <a:t>——</a:t>
            </a:r>
            <a:r>
              <a:rPr lang="zh-CN" altLang="en-US" sz="1050" dirty="0">
                <a:solidFill>
                  <a:schemeClr val="bg1"/>
                </a:solidFill>
                <a:latin typeface="微软雅黑" panose="020B0503020204020204" pitchFamily="34" charset="-122"/>
                <a:ea typeface="微软雅黑" panose="020B0503020204020204" pitchFamily="34" charset="-122"/>
              </a:rPr>
              <a:t>在外的是祖宗，不相交</a:t>
            </a:r>
            <a:r>
              <a:rPr lang="en-US" altLang="zh-CN" sz="1050" dirty="0">
                <a:solidFill>
                  <a:schemeClr val="bg1"/>
                </a:solidFill>
                <a:latin typeface="微软雅黑" panose="020B0503020204020204" pitchFamily="34" charset="-122"/>
                <a:ea typeface="微软雅黑" panose="020B0503020204020204" pitchFamily="34" charset="-122"/>
              </a:rPr>
              <a:t>——</a:t>
            </a:r>
            <a:r>
              <a:rPr lang="zh-CN" altLang="en-US" sz="1050" dirty="0">
                <a:solidFill>
                  <a:schemeClr val="bg1"/>
                </a:solidFill>
                <a:latin typeface="微软雅黑" panose="020B0503020204020204" pitchFamily="34" charset="-122"/>
                <a:ea typeface="微软雅黑" panose="020B0503020204020204" pitchFamily="34" charset="-122"/>
              </a:rPr>
              <a:t>不存在祖先关系。</a:t>
            </a:r>
            <a:endParaRPr lang="en-US" altLang="zh-CN" sz="105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050" dirty="0">
                <a:solidFill>
                  <a:schemeClr val="bg1"/>
                </a:solidFill>
                <a:latin typeface="微软雅黑" panose="020B0503020204020204" pitchFamily="34" charset="-122"/>
                <a:ea typeface="微软雅黑" panose="020B0503020204020204" pitchFamily="34" charset="-122"/>
              </a:rPr>
              <a:t>4</a:t>
            </a:r>
            <a:r>
              <a:rPr lang="zh-CN" altLang="en-US" sz="1050" dirty="0">
                <a:solidFill>
                  <a:schemeClr val="bg1"/>
                </a:solidFill>
                <a:latin typeface="微软雅黑" panose="020B0503020204020204" pitchFamily="34" charset="-122"/>
                <a:ea typeface="微软雅黑" panose="020B0503020204020204" pitchFamily="34" charset="-122"/>
              </a:rPr>
              <a:t>）树上莫队</a:t>
            </a:r>
            <a:endParaRPr lang="en-US" altLang="zh-CN" sz="105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050" dirty="0">
                <a:solidFill>
                  <a:schemeClr val="bg1"/>
                </a:solidFill>
                <a:latin typeface="微软雅黑" panose="020B0503020204020204" pitchFamily="34" charset="-122"/>
                <a:ea typeface="微软雅黑" panose="020B0503020204020204" pitchFamily="34" charset="-122"/>
              </a:rPr>
              <a:t>将链关系转化为特定区间关系</a:t>
            </a:r>
            <a:endParaRPr lang="en-US" altLang="zh-CN" sz="1050" dirty="0">
              <a:solidFill>
                <a:schemeClr val="bg1"/>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DDBC1FB5-DEF4-40F9-B04E-3587B71562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22897995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1E3CAC-A90C-4A9F-A584-32B662BABFEC}"/>
              </a:ext>
            </a:extLst>
          </p:cNvPr>
          <p:cNvSpPr txBox="1"/>
          <p:nvPr/>
        </p:nvSpPr>
        <p:spPr>
          <a:xfrm>
            <a:off x="290622" y="510347"/>
            <a:ext cx="5523615" cy="323165"/>
          </a:xfrm>
          <a:prstGeom prst="rect">
            <a:avLst/>
          </a:prstGeom>
          <a:noFill/>
        </p:spPr>
        <p:txBody>
          <a:bodyPr wrap="square" rtlCol="0">
            <a:spAutoFit/>
          </a:bodyPr>
          <a:lstStyle/>
          <a:p>
            <a:r>
              <a:rPr lang="en-US" altLang="zh-CN" sz="1500" dirty="0">
                <a:solidFill>
                  <a:schemeClr val="bg1"/>
                </a:solidFill>
                <a:latin typeface="微软雅黑" panose="020B0503020204020204" pitchFamily="34" charset="-122"/>
                <a:ea typeface="微软雅黑" panose="020B0503020204020204" pitchFamily="34" charset="-122"/>
              </a:rPr>
              <a:t>Trees of </a:t>
            </a:r>
            <a:r>
              <a:rPr lang="en-US" altLang="zh-CN" sz="1500" dirty="0" err="1">
                <a:solidFill>
                  <a:schemeClr val="bg1"/>
                </a:solidFill>
                <a:latin typeface="微软雅黑" panose="020B0503020204020204" pitchFamily="34" charset="-122"/>
                <a:ea typeface="微软雅黑" panose="020B0503020204020204" pitchFamily="34" charset="-122"/>
              </a:rPr>
              <a:t>Tranquillity</a:t>
            </a:r>
            <a:r>
              <a:rPr lang="en-US" altLang="zh-CN" sz="1500" dirty="0">
                <a:solidFill>
                  <a:schemeClr val="bg1"/>
                </a:solidFill>
                <a:latin typeface="微软雅黑" panose="020B0503020204020204" pitchFamily="34" charset="-122"/>
                <a:ea typeface="微软雅黑" panose="020B0503020204020204" pitchFamily="34" charset="-122"/>
              </a:rPr>
              <a:t>(</a:t>
            </a:r>
            <a:r>
              <a:rPr lang="en-US" altLang="zh-CN" sz="1500" dirty="0" err="1">
                <a:solidFill>
                  <a:schemeClr val="bg1"/>
                </a:solidFill>
                <a:latin typeface="微软雅黑" panose="020B0503020204020204" pitchFamily="34" charset="-122"/>
                <a:ea typeface="微软雅黑" panose="020B0503020204020204" pitchFamily="34" charset="-122"/>
              </a:rPr>
              <a:t>Codeforces</a:t>
            </a:r>
            <a:r>
              <a:rPr lang="en-US" altLang="zh-CN" sz="1500" dirty="0">
                <a:solidFill>
                  <a:schemeClr val="bg1"/>
                </a:solidFill>
                <a:latin typeface="微软雅黑" panose="020B0503020204020204" pitchFamily="34" charset="-122"/>
                <a:ea typeface="微软雅黑" panose="020B0503020204020204" pitchFamily="34" charset="-122"/>
              </a:rPr>
              <a:t> #722 div1 C, 2300)</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0E930C78-E259-4570-A316-BBBDE855D9F9}"/>
              </a:ext>
            </a:extLst>
          </p:cNvPr>
          <p:cNvSpPr txBox="1"/>
          <p:nvPr/>
        </p:nvSpPr>
        <p:spPr>
          <a:xfrm>
            <a:off x="325156" y="960241"/>
            <a:ext cx="4999963" cy="219291"/>
          </a:xfrm>
          <a:prstGeom prst="rect">
            <a:avLst/>
          </a:prstGeom>
          <a:noFill/>
        </p:spPr>
        <p:txBody>
          <a:bodyPr wrap="square" rtlCol="0">
            <a:spAutoFit/>
          </a:bodyPr>
          <a:lstStyle/>
          <a:p>
            <a:r>
              <a:rPr lang="zh-CN" altLang="en-US" sz="825" dirty="0">
                <a:solidFill>
                  <a:schemeClr val="bg1"/>
                </a:solidFill>
                <a:latin typeface="微软雅黑" panose="020B0503020204020204" pitchFamily="34" charset="-122"/>
                <a:ea typeface="微软雅黑" panose="020B0503020204020204" pitchFamily="34" charset="-122"/>
              </a:rPr>
              <a:t>原题：</a:t>
            </a:r>
            <a:r>
              <a:rPr lang="en-US" altLang="zh-CN" sz="825" dirty="0">
                <a:solidFill>
                  <a:schemeClr val="bg1"/>
                </a:solidFill>
                <a:latin typeface="微软雅黑" panose="020B0503020204020204" pitchFamily="34" charset="-122"/>
                <a:ea typeface="微软雅黑" panose="020B0503020204020204" pitchFamily="34" charset="-122"/>
              </a:rPr>
              <a:t>https://codeforces.com/contest/1528/problem/C</a:t>
            </a:r>
            <a:endParaRPr lang="zh-CN" altLang="en-US" sz="825" dirty="0">
              <a:solidFill>
                <a:schemeClr val="bg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C8B3DBC-82B5-4340-9AE2-1C7CA28B4DAC}"/>
              </a:ext>
            </a:extLst>
          </p:cNvPr>
          <p:cNvPicPr>
            <a:picLocks noChangeAspect="1"/>
          </p:cNvPicPr>
          <p:nvPr/>
        </p:nvPicPr>
        <p:blipFill>
          <a:blip r:embed="rId2"/>
          <a:stretch>
            <a:fillRect/>
          </a:stretch>
        </p:blipFill>
        <p:spPr>
          <a:xfrm>
            <a:off x="930348" y="1352900"/>
            <a:ext cx="4997303" cy="1294887"/>
          </a:xfrm>
          <a:prstGeom prst="rect">
            <a:avLst/>
          </a:prstGeom>
        </p:spPr>
      </p:pic>
      <p:sp>
        <p:nvSpPr>
          <p:cNvPr id="11" name="矩形 10">
            <a:extLst>
              <a:ext uri="{FF2B5EF4-FFF2-40B4-BE49-F238E27FC236}">
                <a16:creationId xmlns:a16="http://schemas.microsoft.com/office/drawing/2014/main" id="{DE6C1B1C-BF9F-4BE4-A661-D381FE0D2601}"/>
              </a:ext>
            </a:extLst>
          </p:cNvPr>
          <p:cNvSpPr/>
          <p:nvPr/>
        </p:nvSpPr>
        <p:spPr>
          <a:xfrm>
            <a:off x="438276" y="3026430"/>
            <a:ext cx="3429000" cy="830997"/>
          </a:xfrm>
          <a:prstGeom prst="rect">
            <a:avLst/>
          </a:prstGeom>
        </p:spPr>
        <p:txBody>
          <a:bodyPr>
            <a:spAutoFit/>
          </a:bodyPr>
          <a:lstStyle/>
          <a:p>
            <a:r>
              <a:rPr lang="en-US" altLang="zh-CN" sz="1600" dirty="0">
                <a:solidFill>
                  <a:srgbClr val="B5CEA8"/>
                </a:solidFill>
                <a:latin typeface="Consolas" panose="020B0609020204030204" pitchFamily="49" charset="0"/>
              </a:rPr>
              <a:t>5</a:t>
            </a:r>
            <a:endParaRPr lang="zh-CN" altLang="en-US" sz="1600" dirty="0">
              <a:solidFill>
                <a:srgbClr val="D4D4D4"/>
              </a:solidFill>
              <a:latin typeface="Consolas" panose="020B0609020204030204" pitchFamily="49" charset="0"/>
            </a:endParaRPr>
          </a:p>
          <a:p>
            <a:r>
              <a:rPr lang="en-US" altLang="zh-CN" sz="1600" dirty="0">
                <a:solidFill>
                  <a:srgbClr val="B5CEA8"/>
                </a:solidFill>
                <a:latin typeface="Consolas" panose="020B0609020204030204" pitchFamily="49" charset="0"/>
              </a:rPr>
              <a:t>1</a:t>
            </a:r>
            <a:r>
              <a:rPr lang="zh-CN" altLang="en-US" sz="1600" dirty="0">
                <a:solidFill>
                  <a:srgbClr val="D4D4D4"/>
                </a:solidFill>
                <a:latin typeface="Consolas" panose="020B0609020204030204" pitchFamily="49" charset="0"/>
              </a:rPr>
              <a:t> </a:t>
            </a:r>
            <a:r>
              <a:rPr lang="en-US" altLang="zh-CN" sz="1600" dirty="0">
                <a:solidFill>
                  <a:srgbClr val="B5CEA8"/>
                </a:solidFill>
                <a:latin typeface="Consolas" panose="020B0609020204030204" pitchFamily="49" charset="0"/>
              </a:rPr>
              <a:t>2</a:t>
            </a:r>
            <a:r>
              <a:rPr lang="zh-CN" altLang="en-US" sz="1600" dirty="0">
                <a:solidFill>
                  <a:srgbClr val="D4D4D4"/>
                </a:solidFill>
                <a:latin typeface="Consolas" panose="020B0609020204030204" pitchFamily="49" charset="0"/>
              </a:rPr>
              <a:t> </a:t>
            </a:r>
            <a:r>
              <a:rPr lang="en-US" altLang="zh-CN" sz="1600" dirty="0">
                <a:solidFill>
                  <a:srgbClr val="B5CEA8"/>
                </a:solidFill>
                <a:latin typeface="Consolas" panose="020B0609020204030204" pitchFamily="49" charset="0"/>
              </a:rPr>
              <a:t>3</a:t>
            </a:r>
            <a:r>
              <a:rPr lang="zh-CN" altLang="en-US" sz="1600" dirty="0">
                <a:solidFill>
                  <a:srgbClr val="D4D4D4"/>
                </a:solidFill>
                <a:latin typeface="Consolas" panose="020B0609020204030204" pitchFamily="49" charset="0"/>
              </a:rPr>
              <a:t> </a:t>
            </a:r>
            <a:r>
              <a:rPr lang="en-US" altLang="zh-CN" sz="1600" dirty="0">
                <a:solidFill>
                  <a:srgbClr val="B5CEA8"/>
                </a:solidFill>
                <a:latin typeface="Consolas" panose="020B0609020204030204" pitchFamily="49" charset="0"/>
              </a:rPr>
              <a:t>4</a:t>
            </a:r>
            <a:endParaRPr lang="zh-CN" altLang="en-US" sz="1600" dirty="0">
              <a:solidFill>
                <a:srgbClr val="D4D4D4"/>
              </a:solidFill>
              <a:latin typeface="Consolas" panose="020B0609020204030204" pitchFamily="49" charset="0"/>
            </a:endParaRPr>
          </a:p>
          <a:p>
            <a:r>
              <a:rPr lang="en-US" altLang="zh-CN" sz="1600" dirty="0">
                <a:solidFill>
                  <a:srgbClr val="B5CEA8"/>
                </a:solidFill>
                <a:latin typeface="Consolas" panose="020B0609020204030204" pitchFamily="49" charset="0"/>
              </a:rPr>
              <a:t>1</a:t>
            </a:r>
            <a:r>
              <a:rPr lang="zh-CN" altLang="en-US" sz="1600" dirty="0">
                <a:solidFill>
                  <a:srgbClr val="D4D4D4"/>
                </a:solidFill>
                <a:latin typeface="Consolas" panose="020B0609020204030204" pitchFamily="49" charset="0"/>
              </a:rPr>
              <a:t> </a:t>
            </a:r>
            <a:r>
              <a:rPr lang="en-US" altLang="zh-CN" sz="1600" dirty="0">
                <a:solidFill>
                  <a:srgbClr val="B5CEA8"/>
                </a:solidFill>
                <a:latin typeface="Consolas" panose="020B0609020204030204" pitchFamily="49" charset="0"/>
              </a:rPr>
              <a:t>1</a:t>
            </a:r>
            <a:r>
              <a:rPr lang="zh-CN" altLang="en-US" sz="1600" dirty="0">
                <a:solidFill>
                  <a:srgbClr val="D4D4D4"/>
                </a:solidFill>
                <a:latin typeface="Consolas" panose="020B0609020204030204" pitchFamily="49" charset="0"/>
              </a:rPr>
              <a:t> </a:t>
            </a:r>
            <a:r>
              <a:rPr lang="en-US" altLang="zh-CN" sz="1600" dirty="0">
                <a:solidFill>
                  <a:srgbClr val="B5CEA8"/>
                </a:solidFill>
                <a:latin typeface="Consolas" panose="020B0609020204030204" pitchFamily="49" charset="0"/>
              </a:rPr>
              <a:t>1</a:t>
            </a:r>
            <a:r>
              <a:rPr lang="zh-CN" altLang="en-US" sz="1600" dirty="0">
                <a:solidFill>
                  <a:srgbClr val="D4D4D4"/>
                </a:solidFill>
                <a:latin typeface="Consolas" panose="020B0609020204030204" pitchFamily="49" charset="0"/>
              </a:rPr>
              <a:t> </a:t>
            </a:r>
            <a:r>
              <a:rPr lang="en-US" altLang="zh-CN" sz="1600" dirty="0">
                <a:solidFill>
                  <a:srgbClr val="B5CEA8"/>
                </a:solidFill>
                <a:latin typeface="Consolas" panose="020B0609020204030204" pitchFamily="49" charset="0"/>
              </a:rPr>
              <a:t>1    4</a:t>
            </a:r>
            <a:endParaRPr lang="zh-CN" altLang="en-US" sz="1600" dirty="0">
              <a:solidFill>
                <a:srgbClr val="D4D4D4"/>
              </a:solidFill>
              <a:latin typeface="Consolas" panose="020B0609020204030204" pitchFamily="49" charset="0"/>
            </a:endParaRPr>
          </a:p>
        </p:txBody>
      </p:sp>
      <p:sp>
        <p:nvSpPr>
          <p:cNvPr id="19" name="椭圆 18">
            <a:extLst>
              <a:ext uri="{FF2B5EF4-FFF2-40B4-BE49-F238E27FC236}">
                <a16:creationId xmlns:a16="http://schemas.microsoft.com/office/drawing/2014/main" id="{1ECD33D7-330B-42C4-AD19-4B5845AF7A12}"/>
              </a:ext>
            </a:extLst>
          </p:cNvPr>
          <p:cNvSpPr/>
          <p:nvPr/>
        </p:nvSpPr>
        <p:spPr>
          <a:xfrm>
            <a:off x="4122459" y="3363897"/>
            <a:ext cx="255183" cy="240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400" b="1" dirty="0"/>
              <a:t>1</a:t>
            </a:r>
            <a:endParaRPr lang="zh-CN" altLang="en-US" sz="1400" b="1" dirty="0"/>
          </a:p>
        </p:txBody>
      </p:sp>
      <p:sp>
        <p:nvSpPr>
          <p:cNvPr id="22" name="椭圆 21">
            <a:extLst>
              <a:ext uri="{FF2B5EF4-FFF2-40B4-BE49-F238E27FC236}">
                <a16:creationId xmlns:a16="http://schemas.microsoft.com/office/drawing/2014/main" id="{153908E6-7A3D-4BFD-BFAE-D8ED96B1C3B5}"/>
              </a:ext>
            </a:extLst>
          </p:cNvPr>
          <p:cNvSpPr/>
          <p:nvPr/>
        </p:nvSpPr>
        <p:spPr>
          <a:xfrm>
            <a:off x="3625386" y="3855654"/>
            <a:ext cx="255183" cy="240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400" b="1" dirty="0"/>
              <a:t>2</a:t>
            </a:r>
            <a:endParaRPr lang="zh-CN" altLang="en-US" sz="1400" b="1" dirty="0"/>
          </a:p>
        </p:txBody>
      </p:sp>
      <p:sp>
        <p:nvSpPr>
          <p:cNvPr id="23" name="椭圆 22">
            <a:extLst>
              <a:ext uri="{FF2B5EF4-FFF2-40B4-BE49-F238E27FC236}">
                <a16:creationId xmlns:a16="http://schemas.microsoft.com/office/drawing/2014/main" id="{E77730CB-79CD-4F77-8F77-816F92E6200F}"/>
              </a:ext>
            </a:extLst>
          </p:cNvPr>
          <p:cNvSpPr/>
          <p:nvPr/>
        </p:nvSpPr>
        <p:spPr>
          <a:xfrm>
            <a:off x="3994866" y="3855654"/>
            <a:ext cx="255183" cy="240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400" b="1" dirty="0"/>
              <a:t>3</a:t>
            </a:r>
            <a:endParaRPr lang="zh-CN" altLang="en-US" sz="1400" b="1" dirty="0"/>
          </a:p>
        </p:txBody>
      </p:sp>
      <p:sp>
        <p:nvSpPr>
          <p:cNvPr id="25" name="椭圆 24">
            <a:extLst>
              <a:ext uri="{FF2B5EF4-FFF2-40B4-BE49-F238E27FC236}">
                <a16:creationId xmlns:a16="http://schemas.microsoft.com/office/drawing/2014/main" id="{B6CFBD55-E84B-46C4-B82E-A703E963E540}"/>
              </a:ext>
            </a:extLst>
          </p:cNvPr>
          <p:cNvSpPr/>
          <p:nvPr/>
        </p:nvSpPr>
        <p:spPr>
          <a:xfrm>
            <a:off x="4364348" y="3855654"/>
            <a:ext cx="255183" cy="240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400" b="1" dirty="0"/>
              <a:t>4</a:t>
            </a:r>
            <a:endParaRPr lang="zh-CN" altLang="en-US" sz="1400" b="1" dirty="0"/>
          </a:p>
        </p:txBody>
      </p:sp>
      <p:sp>
        <p:nvSpPr>
          <p:cNvPr id="12" name="矩形 11">
            <a:extLst>
              <a:ext uri="{FF2B5EF4-FFF2-40B4-BE49-F238E27FC236}">
                <a16:creationId xmlns:a16="http://schemas.microsoft.com/office/drawing/2014/main" id="{7D55349E-535F-44E8-A147-2464EE5B9E29}"/>
              </a:ext>
            </a:extLst>
          </p:cNvPr>
          <p:cNvSpPr/>
          <p:nvPr/>
        </p:nvSpPr>
        <p:spPr>
          <a:xfrm>
            <a:off x="3204689" y="954470"/>
            <a:ext cx="3328155" cy="230832"/>
          </a:xfrm>
          <a:prstGeom prst="rect">
            <a:avLst/>
          </a:prstGeom>
        </p:spPr>
        <p:txBody>
          <a:bodyPr wrap="none">
            <a:spAutoFit/>
          </a:bodyPr>
          <a:lstStyle/>
          <a:p>
            <a:r>
              <a:rPr lang="zh-CN" altLang="en-US" sz="900" dirty="0">
                <a:solidFill>
                  <a:schemeClr val="bg1"/>
                </a:solidFill>
                <a:latin typeface="微软雅黑" panose="020B0503020204020204" pitchFamily="34" charset="-122"/>
                <a:ea typeface="微软雅黑" panose="020B0503020204020204" pitchFamily="34" charset="-122"/>
              </a:rPr>
              <a:t>视频讲解：https://www.bilibili.com/video/BV1QA411g7tg</a:t>
            </a:r>
          </a:p>
        </p:txBody>
      </p:sp>
      <p:sp>
        <p:nvSpPr>
          <p:cNvPr id="26" name="椭圆 25">
            <a:extLst>
              <a:ext uri="{FF2B5EF4-FFF2-40B4-BE49-F238E27FC236}">
                <a16:creationId xmlns:a16="http://schemas.microsoft.com/office/drawing/2014/main" id="{74BBE3CE-FE98-4203-A7EA-DAE70E23D818}"/>
              </a:ext>
            </a:extLst>
          </p:cNvPr>
          <p:cNvSpPr/>
          <p:nvPr/>
        </p:nvSpPr>
        <p:spPr>
          <a:xfrm>
            <a:off x="4733829" y="3855654"/>
            <a:ext cx="255183" cy="240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400" b="1" dirty="0"/>
              <a:t>5</a:t>
            </a:r>
            <a:endParaRPr lang="zh-CN" altLang="en-US" sz="1400" b="1" dirty="0"/>
          </a:p>
        </p:txBody>
      </p:sp>
      <p:cxnSp>
        <p:nvCxnSpPr>
          <p:cNvPr id="28" name="直接箭头连接符 27">
            <a:extLst>
              <a:ext uri="{FF2B5EF4-FFF2-40B4-BE49-F238E27FC236}">
                <a16:creationId xmlns:a16="http://schemas.microsoft.com/office/drawing/2014/main" id="{D3D888F6-E40C-448A-81E7-A77579F4D30D}"/>
              </a:ext>
            </a:extLst>
          </p:cNvPr>
          <p:cNvCxnSpPr>
            <a:stCxn id="19" idx="3"/>
            <a:endCxn id="22" idx="0"/>
          </p:cNvCxnSpPr>
          <p:nvPr/>
        </p:nvCxnSpPr>
        <p:spPr>
          <a:xfrm flipH="1">
            <a:off x="3752979" y="3569579"/>
            <a:ext cx="406852" cy="286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352C2FE7-2B29-4CDD-8D94-E7E5EDF34510}"/>
              </a:ext>
            </a:extLst>
          </p:cNvPr>
          <p:cNvCxnSpPr>
            <a:stCxn id="19" idx="4"/>
            <a:endCxn id="23" idx="0"/>
          </p:cNvCxnSpPr>
          <p:nvPr/>
        </p:nvCxnSpPr>
        <p:spPr>
          <a:xfrm flipH="1">
            <a:off x="4122460" y="3604868"/>
            <a:ext cx="127592" cy="250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5FFA9FF9-0973-4861-9551-4B0CD4166B6C}"/>
              </a:ext>
            </a:extLst>
          </p:cNvPr>
          <p:cNvCxnSpPr>
            <a:cxnSpLocks/>
            <a:stCxn id="19" idx="5"/>
            <a:endCxn id="25" idx="0"/>
          </p:cNvCxnSpPr>
          <p:nvPr/>
        </p:nvCxnSpPr>
        <p:spPr>
          <a:xfrm>
            <a:off x="4340272" y="3569579"/>
            <a:ext cx="151669" cy="286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EA2804EB-AA66-456D-B00F-794A9B1EE9D4}"/>
              </a:ext>
            </a:extLst>
          </p:cNvPr>
          <p:cNvCxnSpPr>
            <a:cxnSpLocks/>
            <a:stCxn id="19" idx="6"/>
            <a:endCxn id="26" idx="1"/>
          </p:cNvCxnSpPr>
          <p:nvPr/>
        </p:nvCxnSpPr>
        <p:spPr>
          <a:xfrm>
            <a:off x="4377641" y="3484384"/>
            <a:ext cx="393558" cy="406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0257E71E-821D-4358-904F-1BEC9C91214F}"/>
              </a:ext>
            </a:extLst>
          </p:cNvPr>
          <p:cNvSpPr/>
          <p:nvPr/>
        </p:nvSpPr>
        <p:spPr>
          <a:xfrm>
            <a:off x="2267713" y="3107307"/>
            <a:ext cx="255183" cy="240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400" b="1" dirty="0"/>
              <a:t>1</a:t>
            </a:r>
            <a:endParaRPr lang="zh-CN" altLang="en-US" sz="1400" b="1" dirty="0"/>
          </a:p>
        </p:txBody>
      </p:sp>
      <p:sp>
        <p:nvSpPr>
          <p:cNvPr id="40" name="椭圆 39">
            <a:extLst>
              <a:ext uri="{FF2B5EF4-FFF2-40B4-BE49-F238E27FC236}">
                <a16:creationId xmlns:a16="http://schemas.microsoft.com/office/drawing/2014/main" id="{B711CF31-87AC-4CF2-8D39-7364D74545D4}"/>
              </a:ext>
            </a:extLst>
          </p:cNvPr>
          <p:cNvSpPr/>
          <p:nvPr/>
        </p:nvSpPr>
        <p:spPr>
          <a:xfrm>
            <a:off x="2432676" y="3410832"/>
            <a:ext cx="255183" cy="240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400" b="1" dirty="0"/>
              <a:t>2</a:t>
            </a:r>
            <a:endParaRPr lang="zh-CN" altLang="en-US" sz="1400" b="1" dirty="0"/>
          </a:p>
        </p:txBody>
      </p:sp>
      <p:sp>
        <p:nvSpPr>
          <p:cNvPr id="41" name="椭圆 40">
            <a:extLst>
              <a:ext uri="{FF2B5EF4-FFF2-40B4-BE49-F238E27FC236}">
                <a16:creationId xmlns:a16="http://schemas.microsoft.com/office/drawing/2014/main" id="{2FDBD22D-EFA4-476D-91BE-53494496A4DE}"/>
              </a:ext>
            </a:extLst>
          </p:cNvPr>
          <p:cNvSpPr/>
          <p:nvPr/>
        </p:nvSpPr>
        <p:spPr>
          <a:xfrm>
            <a:off x="2560267" y="3769197"/>
            <a:ext cx="255183" cy="240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400" b="1" dirty="0"/>
              <a:t>3</a:t>
            </a:r>
            <a:endParaRPr lang="zh-CN" altLang="en-US" sz="1400" b="1" dirty="0"/>
          </a:p>
        </p:txBody>
      </p:sp>
      <p:sp>
        <p:nvSpPr>
          <p:cNvPr id="42" name="椭圆 41">
            <a:extLst>
              <a:ext uri="{FF2B5EF4-FFF2-40B4-BE49-F238E27FC236}">
                <a16:creationId xmlns:a16="http://schemas.microsoft.com/office/drawing/2014/main" id="{731CB22F-6564-43AE-8C89-E1A1AD0D5E1C}"/>
              </a:ext>
            </a:extLst>
          </p:cNvPr>
          <p:cNvSpPr/>
          <p:nvPr/>
        </p:nvSpPr>
        <p:spPr>
          <a:xfrm>
            <a:off x="2661430" y="4119957"/>
            <a:ext cx="255183" cy="240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400" b="1" dirty="0"/>
              <a:t>4</a:t>
            </a:r>
            <a:endParaRPr lang="zh-CN" altLang="en-US" sz="1400" b="1" dirty="0"/>
          </a:p>
        </p:txBody>
      </p:sp>
      <p:sp>
        <p:nvSpPr>
          <p:cNvPr id="43" name="椭圆 42">
            <a:extLst>
              <a:ext uri="{FF2B5EF4-FFF2-40B4-BE49-F238E27FC236}">
                <a16:creationId xmlns:a16="http://schemas.microsoft.com/office/drawing/2014/main" id="{1C7033F2-65AB-438C-9183-0B6D6EF65F1A}"/>
              </a:ext>
            </a:extLst>
          </p:cNvPr>
          <p:cNvSpPr/>
          <p:nvPr/>
        </p:nvSpPr>
        <p:spPr>
          <a:xfrm>
            <a:off x="2733664" y="4470717"/>
            <a:ext cx="255183" cy="240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400" b="1" dirty="0"/>
              <a:t>5</a:t>
            </a:r>
            <a:endParaRPr lang="zh-CN" altLang="en-US" sz="1400" b="1" dirty="0"/>
          </a:p>
        </p:txBody>
      </p:sp>
      <p:cxnSp>
        <p:nvCxnSpPr>
          <p:cNvPr id="46" name="直接箭头连接符 45">
            <a:extLst>
              <a:ext uri="{FF2B5EF4-FFF2-40B4-BE49-F238E27FC236}">
                <a16:creationId xmlns:a16="http://schemas.microsoft.com/office/drawing/2014/main" id="{6DD2667F-ED10-4D9D-89F4-5365B9374716}"/>
              </a:ext>
            </a:extLst>
          </p:cNvPr>
          <p:cNvCxnSpPr>
            <a:stCxn id="39" idx="5"/>
            <a:endCxn id="40" idx="0"/>
          </p:cNvCxnSpPr>
          <p:nvPr/>
        </p:nvCxnSpPr>
        <p:spPr>
          <a:xfrm>
            <a:off x="2485525" y="3312988"/>
            <a:ext cx="74742" cy="97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0C3C9479-0D93-4542-83C4-F2D5CCF27039}"/>
              </a:ext>
            </a:extLst>
          </p:cNvPr>
          <p:cNvCxnSpPr>
            <a:stCxn id="40" idx="5"/>
            <a:endCxn id="41" idx="0"/>
          </p:cNvCxnSpPr>
          <p:nvPr/>
        </p:nvCxnSpPr>
        <p:spPr>
          <a:xfrm>
            <a:off x="2650488" y="3616514"/>
            <a:ext cx="37371" cy="152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88A23BB3-01AD-4516-9B35-CFA2C2109143}"/>
              </a:ext>
            </a:extLst>
          </p:cNvPr>
          <p:cNvCxnSpPr>
            <a:stCxn id="41" idx="5"/>
            <a:endCxn id="42" idx="0"/>
          </p:cNvCxnSpPr>
          <p:nvPr/>
        </p:nvCxnSpPr>
        <p:spPr>
          <a:xfrm>
            <a:off x="2778081" y="3974878"/>
            <a:ext cx="10943" cy="145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16247075-392D-4107-B5B5-651DA0024468}"/>
              </a:ext>
            </a:extLst>
          </p:cNvPr>
          <p:cNvCxnSpPr>
            <a:cxnSpLocks/>
            <a:stCxn id="42" idx="4"/>
            <a:endCxn id="43" idx="0"/>
          </p:cNvCxnSpPr>
          <p:nvPr/>
        </p:nvCxnSpPr>
        <p:spPr>
          <a:xfrm>
            <a:off x="2789021" y="4360928"/>
            <a:ext cx="72234" cy="109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1DA7E276-60E5-4374-BC4E-8BBBD80C8D70}"/>
              </a:ext>
            </a:extLst>
          </p:cNvPr>
          <p:cNvSpPr txBox="1"/>
          <p:nvPr/>
        </p:nvSpPr>
        <p:spPr>
          <a:xfrm>
            <a:off x="418782" y="3915989"/>
            <a:ext cx="1091609" cy="369332"/>
          </a:xfrm>
          <a:prstGeom prst="rect">
            <a:avLst/>
          </a:prstGeom>
          <a:noFill/>
        </p:spPr>
        <p:txBody>
          <a:bodyPr wrap="square" rtlCol="0">
            <a:spAutoFit/>
          </a:bodyPr>
          <a:lstStyle/>
          <a:p>
            <a:r>
              <a:rPr lang="zh-CN" altLang="en-US" dirty="0">
                <a:solidFill>
                  <a:schemeClr val="bg1"/>
                </a:solidFill>
              </a:rPr>
              <a:t>选</a:t>
            </a:r>
            <a:r>
              <a:rPr lang="en-US" altLang="zh-CN" dirty="0">
                <a:solidFill>
                  <a:schemeClr val="bg1"/>
                </a:solidFill>
              </a:rPr>
              <a:t>2,3,4,5</a:t>
            </a:r>
            <a:endParaRPr lang="zh-CN" altLang="en-US" dirty="0">
              <a:solidFill>
                <a:schemeClr val="bg1"/>
              </a:solidFill>
            </a:endParaRPr>
          </a:p>
        </p:txBody>
      </p:sp>
      <p:pic>
        <p:nvPicPr>
          <p:cNvPr id="27" name="图片 26">
            <a:extLst>
              <a:ext uri="{FF2B5EF4-FFF2-40B4-BE49-F238E27FC236}">
                <a16:creationId xmlns:a16="http://schemas.microsoft.com/office/drawing/2014/main" id="{591934ED-0493-4BE5-8ED0-A9BB0D96A5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27849794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A904536-9B39-4902-9B6F-72B136291968}"/>
              </a:ext>
            </a:extLst>
          </p:cNvPr>
          <p:cNvSpPr txBox="1"/>
          <p:nvPr/>
        </p:nvSpPr>
        <p:spPr>
          <a:xfrm>
            <a:off x="213084" y="54604"/>
            <a:ext cx="1800013" cy="666657"/>
          </a:xfrm>
          <a:prstGeom prst="rect">
            <a:avLst/>
          </a:prstGeom>
          <a:noFill/>
        </p:spPr>
        <p:txBody>
          <a:bodyPr wrap="square" rtlCol="0">
            <a:spAutoFit/>
          </a:bodyPr>
          <a:lstStyle/>
          <a:p>
            <a:pPr>
              <a:lnSpc>
                <a:spcPct val="250000"/>
              </a:lnSpc>
            </a:pPr>
            <a:r>
              <a:rPr lang="zh-CN" altLang="en-US" sz="1800" dirty="0">
                <a:solidFill>
                  <a:schemeClr val="bg1"/>
                </a:solidFill>
                <a:latin typeface="微软雅黑" panose="020B0503020204020204" pitchFamily="34" charset="-122"/>
                <a:ea typeface="微软雅黑" panose="020B0503020204020204" pitchFamily="34" charset="-122"/>
              </a:rPr>
              <a:t>分块基础</a:t>
            </a:r>
          </a:p>
        </p:txBody>
      </p:sp>
      <p:graphicFrame>
        <p:nvGraphicFramePr>
          <p:cNvPr id="3" name="对象 2">
            <a:extLst>
              <a:ext uri="{FF2B5EF4-FFF2-40B4-BE49-F238E27FC236}">
                <a16:creationId xmlns:a16="http://schemas.microsoft.com/office/drawing/2014/main" id="{3DA45639-5FB2-4E8E-AEDA-66A660A2C88D}"/>
              </a:ext>
            </a:extLst>
          </p:cNvPr>
          <p:cNvGraphicFramePr>
            <a:graphicFrameLocks/>
          </p:cNvGraphicFramePr>
          <p:nvPr>
            <p:extLst>
              <p:ext uri="{D42A27DB-BD31-4B8C-83A1-F6EECF244321}">
                <p14:modId xmlns:p14="http://schemas.microsoft.com/office/powerpoint/2010/main" val="4214473746"/>
              </p:ext>
            </p:extLst>
          </p:nvPr>
        </p:nvGraphicFramePr>
        <p:xfrm>
          <a:off x="1209490" y="927464"/>
          <a:ext cx="4639744" cy="711577"/>
        </p:xfrm>
        <a:graphic>
          <a:graphicData uri="http://schemas.openxmlformats.org/presentationml/2006/ole">
            <mc:AlternateContent xmlns:mc="http://schemas.openxmlformats.org/markup-compatibility/2006">
              <mc:Choice xmlns:v="urn:schemas-microsoft-com:vml" Requires="v">
                <p:oleObj spid="_x0000_s1075" r:id="rId3" imgW="11736438" imgH="1800476" progId="Paint.Picture">
                  <p:embed/>
                </p:oleObj>
              </mc:Choice>
              <mc:Fallback>
                <p:oleObj r:id="rId3" imgW="11736438" imgH="1800476" progId="Paint.Picture">
                  <p:embed/>
                  <p:pic>
                    <p:nvPicPr>
                      <p:cNvPr id="7" name="对象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490" y="927464"/>
                        <a:ext cx="4639744" cy="711577"/>
                      </a:xfrm>
                      <a:prstGeom prst="rect">
                        <a:avLst/>
                      </a:prstGeom>
                      <a:noFill/>
                      <a:extLst/>
                    </p:spPr>
                  </p:pic>
                </p:oleObj>
              </mc:Fallback>
            </mc:AlternateContent>
          </a:graphicData>
        </a:graphic>
      </p:graphicFrame>
      <p:sp>
        <p:nvSpPr>
          <p:cNvPr id="6" name="文本框 5">
            <a:extLst>
              <a:ext uri="{FF2B5EF4-FFF2-40B4-BE49-F238E27FC236}">
                <a16:creationId xmlns:a16="http://schemas.microsoft.com/office/drawing/2014/main" id="{A3BD44EB-5D23-4286-8240-47A38A0E1EFA}"/>
              </a:ext>
            </a:extLst>
          </p:cNvPr>
          <p:cNvSpPr txBox="1"/>
          <p:nvPr/>
        </p:nvSpPr>
        <p:spPr>
          <a:xfrm>
            <a:off x="447444" y="1689841"/>
            <a:ext cx="6278136" cy="1042465"/>
          </a:xfrm>
          <a:prstGeom prst="rect">
            <a:avLst/>
          </a:prstGeom>
          <a:noFill/>
        </p:spPr>
        <p:txBody>
          <a:bodyPr wrap="square" rtlCol="0">
            <a:spAutoFit/>
          </a:bodyPr>
          <a:lstStyle/>
          <a:p>
            <a:pPr>
              <a:lnSpc>
                <a:spcPct val="250000"/>
              </a:lnSpc>
            </a:pPr>
            <a:r>
              <a:rPr lang="zh-CN" altLang="en-US" dirty="0">
                <a:solidFill>
                  <a:schemeClr val="bg1"/>
                </a:solidFill>
                <a:latin typeface="微软雅黑" panose="020B0503020204020204" pitchFamily="34" charset="-122"/>
                <a:ea typeface="微软雅黑" panose="020B0503020204020204" pitchFamily="34" charset="-122"/>
              </a:rPr>
              <a:t>我们把红色块这样的叫做整块，绿色的叫做散块。</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250000"/>
              </a:lnSpc>
            </a:pPr>
            <a:r>
              <a:rPr lang="zh-CN" altLang="en-US" dirty="0">
                <a:solidFill>
                  <a:schemeClr val="bg1"/>
                </a:solidFill>
                <a:latin typeface="微软雅黑" panose="020B0503020204020204" pitchFamily="34" charset="-122"/>
                <a:ea typeface="微软雅黑" panose="020B0503020204020204" pitchFamily="34" charset="-122"/>
              </a:rPr>
              <a:t>那么，我们如果要对区间内容进行询问、修改，就可以利用这个结构来处理问题。</a:t>
            </a:r>
          </a:p>
        </p:txBody>
      </p:sp>
      <p:pic>
        <p:nvPicPr>
          <p:cNvPr id="7" name="图片 6">
            <a:extLst>
              <a:ext uri="{FF2B5EF4-FFF2-40B4-BE49-F238E27FC236}">
                <a16:creationId xmlns:a16="http://schemas.microsoft.com/office/drawing/2014/main" id="{4D175FA7-F883-4071-BCAF-DA57D552F7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314817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1E3CAC-A90C-4A9F-A584-32B662BABFEC}"/>
              </a:ext>
            </a:extLst>
          </p:cNvPr>
          <p:cNvSpPr txBox="1"/>
          <p:nvPr/>
        </p:nvSpPr>
        <p:spPr>
          <a:xfrm>
            <a:off x="340241" y="488766"/>
            <a:ext cx="5523615" cy="323165"/>
          </a:xfrm>
          <a:prstGeom prst="rect">
            <a:avLst/>
          </a:prstGeom>
          <a:noFill/>
        </p:spPr>
        <p:txBody>
          <a:bodyPr wrap="square" rtlCol="0">
            <a:spAutoFit/>
          </a:bodyPr>
          <a:lstStyle/>
          <a:p>
            <a:r>
              <a:rPr lang="en-US" altLang="zh-CN" sz="1500" dirty="0">
                <a:solidFill>
                  <a:schemeClr val="bg1"/>
                </a:solidFill>
                <a:latin typeface="微软雅黑" panose="020B0503020204020204" pitchFamily="34" charset="-122"/>
                <a:ea typeface="微软雅黑" panose="020B0503020204020204" pitchFamily="34" charset="-122"/>
              </a:rPr>
              <a:t>Trees of </a:t>
            </a:r>
            <a:r>
              <a:rPr lang="en-US" altLang="zh-CN" sz="1500" dirty="0" err="1">
                <a:solidFill>
                  <a:schemeClr val="bg1"/>
                </a:solidFill>
                <a:latin typeface="微软雅黑" panose="020B0503020204020204" pitchFamily="34" charset="-122"/>
                <a:ea typeface="微软雅黑" panose="020B0503020204020204" pitchFamily="34" charset="-122"/>
              </a:rPr>
              <a:t>Tranquillity</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0E930C78-E259-4570-A316-BBBDE855D9F9}"/>
              </a:ext>
            </a:extLst>
          </p:cNvPr>
          <p:cNvSpPr txBox="1"/>
          <p:nvPr/>
        </p:nvSpPr>
        <p:spPr>
          <a:xfrm>
            <a:off x="523653" y="1490884"/>
            <a:ext cx="3657601" cy="323165"/>
          </a:xfrm>
          <a:prstGeom prst="rect">
            <a:avLst/>
          </a:prstGeom>
          <a:noFill/>
        </p:spPr>
        <p:txBody>
          <a:bodyPr wrap="square" rtlCol="0">
            <a:spAutoFit/>
          </a:bodyPr>
          <a:lstStyle/>
          <a:p>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E88E3A76-B218-4217-B842-503B83112377}"/>
              </a:ext>
            </a:extLst>
          </p:cNvPr>
          <p:cNvSpPr txBox="1"/>
          <p:nvPr/>
        </p:nvSpPr>
        <p:spPr>
          <a:xfrm>
            <a:off x="406693" y="1125054"/>
            <a:ext cx="4980660" cy="461665"/>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这道题就能很好体现欧拉序的引用</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记录任意两个点在树上的关系</a:t>
            </a:r>
            <a:endParaRPr lang="en-US" altLang="zh-CN" sz="1200" dirty="0">
              <a:solidFill>
                <a:schemeClr val="bg1"/>
              </a:solidFill>
              <a:latin typeface="微软雅黑" panose="020B0503020204020204" pitchFamily="34" charset="-122"/>
              <a:ea typeface="微软雅黑" panose="020B0503020204020204" pitchFamily="34" charset="-122"/>
            </a:endParaRPr>
          </a:p>
          <a:p>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72174944-47A4-4308-9DBB-25C13CB56440}"/>
              </a:ext>
            </a:extLst>
          </p:cNvPr>
          <p:cNvSpPr/>
          <p:nvPr/>
        </p:nvSpPr>
        <p:spPr>
          <a:xfrm>
            <a:off x="430058" y="1577303"/>
            <a:ext cx="4452384" cy="1615827"/>
          </a:xfrm>
          <a:prstGeom prst="rect">
            <a:avLst/>
          </a:prstGeom>
        </p:spPr>
        <p:txBody>
          <a:bodyPr wrap="square">
            <a:spAutoFit/>
          </a:bodyPr>
          <a:lstStyle/>
          <a:p>
            <a:r>
              <a:rPr lang="en-US" altLang="zh-CN" sz="1100" dirty="0">
                <a:solidFill>
                  <a:srgbClr val="569CD6"/>
                </a:solidFill>
                <a:latin typeface="Consolas" panose="020B0609020204030204" pitchFamily="49" charset="0"/>
              </a:rPr>
              <a:t>void</a:t>
            </a:r>
            <a:r>
              <a:rPr lang="en-US" altLang="zh-CN" sz="1100" dirty="0">
                <a:solidFill>
                  <a:srgbClr val="D4D4D4"/>
                </a:solidFill>
                <a:latin typeface="Consolas" panose="020B0609020204030204" pitchFamily="49" charset="0"/>
              </a:rPr>
              <a:t> </a:t>
            </a:r>
            <a:r>
              <a:rPr lang="en-US" altLang="zh-CN" sz="1100" dirty="0" err="1">
                <a:solidFill>
                  <a:srgbClr val="DCDCAA"/>
                </a:solidFill>
                <a:latin typeface="Consolas" panose="020B0609020204030204" pitchFamily="49" charset="0"/>
              </a:rPr>
              <a:t>dfs</a:t>
            </a:r>
            <a:r>
              <a:rPr lang="en-US" altLang="zh-CN" sz="1100" dirty="0">
                <a:solidFill>
                  <a:srgbClr val="D4D4D4"/>
                </a:solidFill>
                <a:latin typeface="Consolas" panose="020B0609020204030204" pitchFamily="49" charset="0"/>
              </a:rPr>
              <a:t>(</a:t>
            </a:r>
            <a:r>
              <a:rPr lang="en-US" altLang="zh-CN" sz="1100" dirty="0">
                <a:solidFill>
                  <a:srgbClr val="569CD6"/>
                </a:solidFill>
                <a:latin typeface="Consolas" panose="020B0609020204030204" pitchFamily="49" charset="0"/>
              </a:rPr>
              <a:t>int</a:t>
            </a:r>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cur</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in</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cur</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stamp</a:t>
            </a:r>
            <a:r>
              <a:rPr lang="en-US" altLang="zh-CN" sz="1100" dirty="0" err="1">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save</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stamp</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cur</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for</a:t>
            </a:r>
            <a:r>
              <a:rPr lang="en-US" altLang="zh-CN" sz="1100" dirty="0">
                <a:solidFill>
                  <a:srgbClr val="D4D4D4"/>
                </a:solidFill>
                <a:latin typeface="Consolas" panose="020B0609020204030204" pitchFamily="49" charset="0"/>
              </a:rPr>
              <a:t>(</a:t>
            </a:r>
            <a:r>
              <a:rPr lang="en-US" altLang="zh-CN" sz="1100" dirty="0">
                <a:solidFill>
                  <a:srgbClr val="569CD6"/>
                </a:solidFill>
                <a:latin typeface="Consolas" panose="020B0609020204030204" pitchFamily="49" charset="0"/>
              </a:rPr>
              <a:t>auto</a:t>
            </a:r>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nxt</a:t>
            </a:r>
            <a:r>
              <a:rPr lang="en-US" altLang="zh-CN" sz="1100" dirty="0" err="1">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node</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cur</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a:t>
            </a:r>
            <a:r>
              <a:rPr lang="en-US" altLang="zh-CN" sz="1100" dirty="0" err="1">
                <a:solidFill>
                  <a:srgbClr val="DCDCAA"/>
                </a:solidFill>
                <a:latin typeface="Consolas" panose="020B0609020204030204" pitchFamily="49" charset="0"/>
              </a:rPr>
              <a:t>dfs</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nxt</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out</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cur</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stamp</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a:t>
            </a:r>
            <a:endParaRPr lang="en-US" altLang="zh-CN" sz="1100" b="0" dirty="0">
              <a:solidFill>
                <a:srgbClr val="D4D4D4"/>
              </a:solidFill>
              <a:effectLst/>
              <a:latin typeface="Consolas" panose="020B0609020204030204" pitchFamily="49" charset="0"/>
            </a:endParaRPr>
          </a:p>
        </p:txBody>
      </p:sp>
      <p:sp>
        <p:nvSpPr>
          <p:cNvPr id="9" name="文本框 8">
            <a:extLst>
              <a:ext uri="{FF2B5EF4-FFF2-40B4-BE49-F238E27FC236}">
                <a16:creationId xmlns:a16="http://schemas.microsoft.com/office/drawing/2014/main" id="{248A8142-6CB5-4BEA-A0C5-782D2536E2E2}"/>
              </a:ext>
            </a:extLst>
          </p:cNvPr>
          <p:cNvSpPr txBox="1"/>
          <p:nvPr/>
        </p:nvSpPr>
        <p:spPr>
          <a:xfrm>
            <a:off x="1749603" y="1599202"/>
            <a:ext cx="2431651" cy="214847"/>
          </a:xfrm>
          <a:prstGeom prst="rect">
            <a:avLst/>
          </a:prstGeom>
          <a:noFill/>
        </p:spPr>
        <p:txBody>
          <a:bodyPr wrap="square" rtlCol="0">
            <a:spAutoFit/>
          </a:bodyPr>
          <a:lstStyle/>
          <a:p>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5092635F-FD8A-4F8E-B315-118181901B75}"/>
              </a:ext>
            </a:extLst>
          </p:cNvPr>
          <p:cNvSpPr/>
          <p:nvPr/>
        </p:nvSpPr>
        <p:spPr>
          <a:xfrm>
            <a:off x="5922199" y="916030"/>
            <a:ext cx="268612" cy="2589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b="1" dirty="0"/>
              <a:t>1</a:t>
            </a:r>
            <a:endParaRPr lang="zh-CN" altLang="en-US" b="1" dirty="0"/>
          </a:p>
        </p:txBody>
      </p:sp>
      <p:sp>
        <p:nvSpPr>
          <p:cNvPr id="11" name="椭圆 10">
            <a:extLst>
              <a:ext uri="{FF2B5EF4-FFF2-40B4-BE49-F238E27FC236}">
                <a16:creationId xmlns:a16="http://schemas.microsoft.com/office/drawing/2014/main" id="{8E17038C-80D3-47DE-A39F-E8BEDA5BE572}"/>
              </a:ext>
            </a:extLst>
          </p:cNvPr>
          <p:cNvSpPr/>
          <p:nvPr/>
        </p:nvSpPr>
        <p:spPr>
          <a:xfrm>
            <a:off x="5496895" y="1497200"/>
            <a:ext cx="268612" cy="2589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b="1" dirty="0"/>
              <a:t>2</a:t>
            </a:r>
            <a:endParaRPr lang="zh-CN" altLang="en-US" b="1" dirty="0"/>
          </a:p>
        </p:txBody>
      </p:sp>
      <p:sp>
        <p:nvSpPr>
          <p:cNvPr id="12" name="椭圆 11">
            <a:extLst>
              <a:ext uri="{FF2B5EF4-FFF2-40B4-BE49-F238E27FC236}">
                <a16:creationId xmlns:a16="http://schemas.microsoft.com/office/drawing/2014/main" id="{CD96A19E-812E-470E-9752-2B29D5942F8D}"/>
              </a:ext>
            </a:extLst>
          </p:cNvPr>
          <p:cNvSpPr/>
          <p:nvPr/>
        </p:nvSpPr>
        <p:spPr>
          <a:xfrm>
            <a:off x="6298962" y="1505109"/>
            <a:ext cx="268612" cy="2589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b="1" dirty="0"/>
              <a:t>3</a:t>
            </a:r>
            <a:endParaRPr lang="zh-CN" altLang="en-US" b="1" dirty="0"/>
          </a:p>
        </p:txBody>
      </p:sp>
      <p:sp>
        <p:nvSpPr>
          <p:cNvPr id="13" name="椭圆 12">
            <a:extLst>
              <a:ext uri="{FF2B5EF4-FFF2-40B4-BE49-F238E27FC236}">
                <a16:creationId xmlns:a16="http://schemas.microsoft.com/office/drawing/2014/main" id="{A89930C0-3655-444F-9969-FE9B05E96A7B}"/>
              </a:ext>
            </a:extLst>
          </p:cNvPr>
          <p:cNvSpPr/>
          <p:nvPr/>
        </p:nvSpPr>
        <p:spPr>
          <a:xfrm>
            <a:off x="5039698" y="2063609"/>
            <a:ext cx="268612" cy="2589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b="1" dirty="0"/>
              <a:t>4</a:t>
            </a:r>
            <a:endParaRPr lang="zh-CN" altLang="en-US" b="1" dirty="0"/>
          </a:p>
        </p:txBody>
      </p:sp>
      <p:sp>
        <p:nvSpPr>
          <p:cNvPr id="14" name="椭圆 13">
            <a:extLst>
              <a:ext uri="{FF2B5EF4-FFF2-40B4-BE49-F238E27FC236}">
                <a16:creationId xmlns:a16="http://schemas.microsoft.com/office/drawing/2014/main" id="{B5B08864-2E9A-4122-9EB0-0AA265106CC1}"/>
              </a:ext>
            </a:extLst>
          </p:cNvPr>
          <p:cNvSpPr/>
          <p:nvPr/>
        </p:nvSpPr>
        <p:spPr>
          <a:xfrm>
            <a:off x="5900932" y="2093264"/>
            <a:ext cx="268612" cy="2589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b="1" dirty="0"/>
              <a:t>5</a:t>
            </a:r>
            <a:endParaRPr lang="zh-CN" altLang="en-US" b="1" dirty="0"/>
          </a:p>
        </p:txBody>
      </p:sp>
      <p:sp>
        <p:nvSpPr>
          <p:cNvPr id="15" name="椭圆 14">
            <a:extLst>
              <a:ext uri="{FF2B5EF4-FFF2-40B4-BE49-F238E27FC236}">
                <a16:creationId xmlns:a16="http://schemas.microsoft.com/office/drawing/2014/main" id="{97CCCB6E-6C0F-42A2-9ADB-A96F9C12B705}"/>
              </a:ext>
            </a:extLst>
          </p:cNvPr>
          <p:cNvSpPr/>
          <p:nvPr/>
        </p:nvSpPr>
        <p:spPr>
          <a:xfrm>
            <a:off x="6124219" y="2672705"/>
            <a:ext cx="268612" cy="2589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b="1" dirty="0"/>
              <a:t>6</a:t>
            </a:r>
            <a:endParaRPr lang="zh-CN" altLang="en-US" b="1" dirty="0"/>
          </a:p>
        </p:txBody>
      </p:sp>
      <p:cxnSp>
        <p:nvCxnSpPr>
          <p:cNvPr id="16" name="直接箭头连接符 15">
            <a:extLst>
              <a:ext uri="{FF2B5EF4-FFF2-40B4-BE49-F238E27FC236}">
                <a16:creationId xmlns:a16="http://schemas.microsoft.com/office/drawing/2014/main" id="{E0509C68-01C9-4246-A54C-D5AB479B88B6}"/>
              </a:ext>
            </a:extLst>
          </p:cNvPr>
          <p:cNvCxnSpPr>
            <a:cxnSpLocks/>
            <a:stCxn id="10" idx="3"/>
            <a:endCxn id="11" idx="0"/>
          </p:cNvCxnSpPr>
          <p:nvPr/>
        </p:nvCxnSpPr>
        <p:spPr>
          <a:xfrm flipH="1">
            <a:off x="5631201" y="1137090"/>
            <a:ext cx="330335" cy="360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5A6AC4D5-2443-4121-89EF-C12B0B181094}"/>
              </a:ext>
            </a:extLst>
          </p:cNvPr>
          <p:cNvCxnSpPr>
            <a:cxnSpLocks/>
            <a:stCxn id="11" idx="3"/>
            <a:endCxn id="13" idx="0"/>
          </p:cNvCxnSpPr>
          <p:nvPr/>
        </p:nvCxnSpPr>
        <p:spPr>
          <a:xfrm flipH="1">
            <a:off x="5174004" y="1718260"/>
            <a:ext cx="362228" cy="345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4C4268F3-066D-4B7B-B06C-D6079208E18C}"/>
              </a:ext>
            </a:extLst>
          </p:cNvPr>
          <p:cNvCxnSpPr>
            <a:cxnSpLocks/>
            <a:stCxn id="10" idx="5"/>
            <a:endCxn id="12" idx="0"/>
          </p:cNvCxnSpPr>
          <p:nvPr/>
        </p:nvCxnSpPr>
        <p:spPr>
          <a:xfrm>
            <a:off x="6151474" y="1137090"/>
            <a:ext cx="281794" cy="368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6F8F5C8F-5B16-4278-A46D-F880F28A7B0B}"/>
              </a:ext>
            </a:extLst>
          </p:cNvPr>
          <p:cNvCxnSpPr>
            <a:cxnSpLocks/>
            <a:stCxn id="11" idx="5"/>
            <a:endCxn id="14" idx="0"/>
          </p:cNvCxnSpPr>
          <p:nvPr/>
        </p:nvCxnSpPr>
        <p:spPr>
          <a:xfrm>
            <a:off x="5726170" y="1718260"/>
            <a:ext cx="309068" cy="375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C3CA675-8E4B-467B-94D6-BD185C9EDE09}"/>
              </a:ext>
            </a:extLst>
          </p:cNvPr>
          <p:cNvCxnSpPr>
            <a:cxnSpLocks/>
            <a:stCxn id="14" idx="5"/>
            <a:endCxn id="15" idx="0"/>
          </p:cNvCxnSpPr>
          <p:nvPr/>
        </p:nvCxnSpPr>
        <p:spPr>
          <a:xfrm>
            <a:off x="6130207" y="2314324"/>
            <a:ext cx="128318" cy="358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757A9CE4-AB08-45F7-8EA1-61743294A0B7}"/>
              </a:ext>
            </a:extLst>
          </p:cNvPr>
          <p:cNvSpPr txBox="1"/>
          <p:nvPr/>
        </p:nvSpPr>
        <p:spPr>
          <a:xfrm>
            <a:off x="4287681" y="3176627"/>
            <a:ext cx="3186046" cy="1561966"/>
          </a:xfrm>
          <a:prstGeom prst="rect">
            <a:avLst/>
          </a:prstGeom>
          <a:noFill/>
        </p:spPr>
        <p:txBody>
          <a:bodyPr wrap="square" rtlCol="0">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时间戳：</a:t>
            </a:r>
            <a:r>
              <a:rPr lang="en-US" altLang="zh-CN" sz="1100" dirty="0">
                <a:solidFill>
                  <a:schemeClr val="bg1"/>
                </a:solidFill>
                <a:latin typeface="微软雅黑" panose="020B0503020204020204" pitchFamily="34" charset="-122"/>
                <a:ea typeface="微软雅黑" panose="020B0503020204020204" pitchFamily="34" charset="-122"/>
              </a:rPr>
              <a:t>1 2 3 4 5 6 7 8 9 10 11 12</a:t>
            </a:r>
          </a:p>
          <a:p>
            <a:r>
              <a:rPr lang="zh-CN" altLang="en-US" sz="1100" dirty="0">
                <a:solidFill>
                  <a:schemeClr val="bg1"/>
                </a:solidFill>
                <a:latin typeface="微软雅黑" panose="020B0503020204020204" pitchFamily="34" charset="-122"/>
                <a:ea typeface="微软雅黑" panose="020B0503020204020204" pitchFamily="34" charset="-122"/>
              </a:rPr>
              <a:t>欧拉序：</a:t>
            </a:r>
            <a:r>
              <a:rPr lang="en-US" altLang="zh-CN" sz="1100" dirty="0">
                <a:solidFill>
                  <a:srgbClr val="FF0000"/>
                </a:solidFill>
                <a:latin typeface="微软雅黑" panose="020B0503020204020204" pitchFamily="34" charset="-122"/>
                <a:ea typeface="微软雅黑" panose="020B0503020204020204" pitchFamily="34" charset="-122"/>
              </a:rPr>
              <a:t>1</a:t>
            </a:r>
            <a:r>
              <a:rPr lang="en-US" altLang="zh-CN" sz="1100" dirty="0">
                <a:solidFill>
                  <a:schemeClr val="bg1"/>
                </a:solidFill>
                <a:latin typeface="微软雅黑" panose="020B0503020204020204" pitchFamily="34" charset="-122"/>
                <a:ea typeface="微软雅黑" panose="020B0503020204020204" pitchFamily="34" charset="-122"/>
              </a:rPr>
              <a:t> </a:t>
            </a:r>
            <a:r>
              <a:rPr lang="en-US" altLang="zh-CN" sz="1100" dirty="0">
                <a:solidFill>
                  <a:srgbClr val="FFC000"/>
                </a:solidFill>
                <a:latin typeface="微软雅黑" panose="020B0503020204020204" pitchFamily="34" charset="-122"/>
                <a:ea typeface="微软雅黑" panose="020B0503020204020204" pitchFamily="34" charset="-122"/>
              </a:rPr>
              <a:t>2</a:t>
            </a:r>
            <a:r>
              <a:rPr lang="en-US" altLang="zh-CN" sz="1100" dirty="0">
                <a:solidFill>
                  <a:schemeClr val="bg1"/>
                </a:solidFill>
                <a:latin typeface="微软雅黑" panose="020B0503020204020204" pitchFamily="34" charset="-122"/>
                <a:ea typeface="微软雅黑" panose="020B0503020204020204" pitchFamily="34" charset="-122"/>
              </a:rPr>
              <a:t> </a:t>
            </a:r>
            <a:r>
              <a:rPr lang="en-US" altLang="zh-CN" sz="1100" dirty="0">
                <a:solidFill>
                  <a:srgbClr val="92D050"/>
                </a:solidFill>
                <a:latin typeface="微软雅黑" panose="020B0503020204020204" pitchFamily="34" charset="-122"/>
                <a:ea typeface="微软雅黑" panose="020B0503020204020204" pitchFamily="34" charset="-122"/>
              </a:rPr>
              <a:t>4 4 </a:t>
            </a:r>
            <a:r>
              <a:rPr lang="en-US" altLang="zh-CN" sz="1100" dirty="0">
                <a:solidFill>
                  <a:srgbClr val="00B0F0"/>
                </a:solidFill>
                <a:latin typeface="微软雅黑" panose="020B0503020204020204" pitchFamily="34" charset="-122"/>
                <a:ea typeface="微软雅黑" panose="020B0503020204020204" pitchFamily="34" charset="-122"/>
              </a:rPr>
              <a:t>5</a:t>
            </a:r>
            <a:r>
              <a:rPr lang="en-US" altLang="zh-CN" sz="1100" dirty="0">
                <a:solidFill>
                  <a:schemeClr val="bg1"/>
                </a:solidFill>
                <a:latin typeface="微软雅黑" panose="020B0503020204020204" pitchFamily="34" charset="-122"/>
                <a:ea typeface="微软雅黑" panose="020B0503020204020204" pitchFamily="34" charset="-122"/>
              </a:rPr>
              <a:t> </a:t>
            </a:r>
            <a:r>
              <a:rPr lang="en-US" altLang="zh-CN" sz="1100" dirty="0">
                <a:solidFill>
                  <a:srgbClr val="FF66FF"/>
                </a:solidFill>
                <a:latin typeface="微软雅黑" panose="020B0503020204020204" pitchFamily="34" charset="-122"/>
                <a:ea typeface="微软雅黑" panose="020B0503020204020204" pitchFamily="34" charset="-122"/>
              </a:rPr>
              <a:t>6 6 </a:t>
            </a:r>
            <a:r>
              <a:rPr lang="en-US" altLang="zh-CN" sz="1100" dirty="0">
                <a:solidFill>
                  <a:srgbClr val="00B0F0"/>
                </a:solidFill>
                <a:latin typeface="微软雅黑" panose="020B0503020204020204" pitchFamily="34" charset="-122"/>
                <a:ea typeface="微软雅黑" panose="020B0503020204020204" pitchFamily="34" charset="-122"/>
              </a:rPr>
              <a:t>5</a:t>
            </a:r>
            <a:r>
              <a:rPr lang="en-US" altLang="zh-CN" sz="1100" dirty="0">
                <a:solidFill>
                  <a:schemeClr val="bg1"/>
                </a:solidFill>
                <a:latin typeface="微软雅黑" panose="020B0503020204020204" pitchFamily="34" charset="-122"/>
                <a:ea typeface="微软雅黑" panose="020B0503020204020204" pitchFamily="34" charset="-122"/>
              </a:rPr>
              <a:t> </a:t>
            </a:r>
            <a:r>
              <a:rPr lang="en-US" altLang="zh-CN" sz="1100" dirty="0">
                <a:solidFill>
                  <a:srgbClr val="FFC000"/>
                </a:solidFill>
                <a:latin typeface="微软雅黑" panose="020B0503020204020204" pitchFamily="34" charset="-122"/>
                <a:ea typeface="微软雅黑" panose="020B0503020204020204" pitchFamily="34" charset="-122"/>
              </a:rPr>
              <a:t>2</a:t>
            </a:r>
            <a:r>
              <a:rPr lang="en-US" altLang="zh-CN" sz="1100" dirty="0">
                <a:solidFill>
                  <a:schemeClr val="bg1"/>
                </a:solidFill>
                <a:latin typeface="微软雅黑" panose="020B0503020204020204" pitchFamily="34" charset="-122"/>
                <a:ea typeface="微软雅黑" panose="020B0503020204020204" pitchFamily="34" charset="-122"/>
              </a:rPr>
              <a:t>  </a:t>
            </a:r>
            <a:r>
              <a:rPr lang="en-US" altLang="zh-CN" sz="1100" dirty="0">
                <a:solidFill>
                  <a:srgbClr val="FFFF00"/>
                </a:solidFill>
                <a:latin typeface="微软雅黑" panose="020B0503020204020204" pitchFamily="34" charset="-122"/>
                <a:ea typeface="微软雅黑" panose="020B0503020204020204" pitchFamily="34" charset="-122"/>
              </a:rPr>
              <a:t>3   3   </a:t>
            </a:r>
            <a:r>
              <a:rPr lang="en-US" altLang="zh-CN" sz="1100" dirty="0">
                <a:solidFill>
                  <a:srgbClr val="FF0000"/>
                </a:solidFill>
                <a:latin typeface="微软雅黑" panose="020B0503020204020204" pitchFamily="34" charset="-122"/>
                <a:ea typeface="微软雅黑" panose="020B0503020204020204" pitchFamily="34" charset="-122"/>
              </a:rPr>
              <a:t>1</a:t>
            </a:r>
          </a:p>
          <a:p>
            <a:endParaRPr lang="en-US" altLang="zh-CN" sz="1050" dirty="0">
              <a:solidFill>
                <a:schemeClr val="bg1"/>
              </a:solidFill>
              <a:latin typeface="微软雅黑" panose="020B0503020204020204" pitchFamily="34" charset="-122"/>
              <a:ea typeface="微软雅黑" panose="020B0503020204020204" pitchFamily="34" charset="-122"/>
            </a:endParaRPr>
          </a:p>
          <a:p>
            <a:r>
              <a:rPr lang="en-US" altLang="zh-CN" sz="1050" dirty="0">
                <a:solidFill>
                  <a:srgbClr val="C00000"/>
                </a:solidFill>
                <a:latin typeface="微软雅黑" panose="020B0503020204020204" pitchFamily="34" charset="-122"/>
                <a:ea typeface="微软雅黑" panose="020B0503020204020204" pitchFamily="34" charset="-122"/>
              </a:rPr>
              <a:t>1</a:t>
            </a:r>
            <a:r>
              <a:rPr lang="en-US" altLang="zh-CN" sz="1050" dirty="0">
                <a:solidFill>
                  <a:schemeClr val="bg1"/>
                </a:solidFill>
                <a:latin typeface="微软雅黑" panose="020B0503020204020204" pitchFamily="34" charset="-122"/>
                <a:ea typeface="微软雅黑" panose="020B0503020204020204" pitchFamily="34" charset="-122"/>
              </a:rPr>
              <a:t> -&gt; (1, 12)</a:t>
            </a:r>
          </a:p>
          <a:p>
            <a:r>
              <a:rPr lang="en-US" altLang="zh-CN" sz="1050" dirty="0">
                <a:solidFill>
                  <a:srgbClr val="FFC000"/>
                </a:solidFill>
                <a:latin typeface="微软雅黑" panose="020B0503020204020204" pitchFamily="34" charset="-122"/>
                <a:ea typeface="微软雅黑" panose="020B0503020204020204" pitchFamily="34" charset="-122"/>
              </a:rPr>
              <a:t>2</a:t>
            </a:r>
            <a:r>
              <a:rPr lang="en-US" altLang="zh-CN" sz="1050" dirty="0">
                <a:solidFill>
                  <a:schemeClr val="bg1"/>
                </a:solidFill>
                <a:latin typeface="微软雅黑" panose="020B0503020204020204" pitchFamily="34" charset="-122"/>
                <a:ea typeface="微软雅黑" panose="020B0503020204020204" pitchFamily="34" charset="-122"/>
              </a:rPr>
              <a:t> -&gt; (2, 9)</a:t>
            </a:r>
          </a:p>
          <a:p>
            <a:r>
              <a:rPr lang="en-US" altLang="zh-CN" sz="1050" dirty="0">
                <a:solidFill>
                  <a:srgbClr val="FFFF00"/>
                </a:solidFill>
                <a:latin typeface="微软雅黑" panose="020B0503020204020204" pitchFamily="34" charset="-122"/>
                <a:ea typeface="微软雅黑" panose="020B0503020204020204" pitchFamily="34" charset="-122"/>
              </a:rPr>
              <a:t>3</a:t>
            </a:r>
            <a:r>
              <a:rPr lang="en-US" altLang="zh-CN" sz="1050" dirty="0">
                <a:solidFill>
                  <a:schemeClr val="bg1"/>
                </a:solidFill>
                <a:latin typeface="微软雅黑" panose="020B0503020204020204" pitchFamily="34" charset="-122"/>
                <a:ea typeface="微软雅黑" panose="020B0503020204020204" pitchFamily="34" charset="-122"/>
              </a:rPr>
              <a:t> -&gt; (10, 11)</a:t>
            </a:r>
          </a:p>
          <a:p>
            <a:r>
              <a:rPr lang="en-US" altLang="zh-CN" sz="1050" dirty="0">
                <a:solidFill>
                  <a:srgbClr val="92D050"/>
                </a:solidFill>
                <a:latin typeface="微软雅黑" panose="020B0503020204020204" pitchFamily="34" charset="-122"/>
                <a:ea typeface="微软雅黑" panose="020B0503020204020204" pitchFamily="34" charset="-122"/>
              </a:rPr>
              <a:t>4</a:t>
            </a:r>
            <a:r>
              <a:rPr lang="en-US" altLang="zh-CN" sz="1050" dirty="0">
                <a:solidFill>
                  <a:schemeClr val="bg1"/>
                </a:solidFill>
                <a:latin typeface="微软雅黑" panose="020B0503020204020204" pitchFamily="34" charset="-122"/>
                <a:ea typeface="微软雅黑" panose="020B0503020204020204" pitchFamily="34" charset="-122"/>
              </a:rPr>
              <a:t> -&gt; (3, 4)</a:t>
            </a:r>
          </a:p>
          <a:p>
            <a:r>
              <a:rPr lang="en-US" altLang="zh-CN" sz="1050" dirty="0">
                <a:solidFill>
                  <a:srgbClr val="00B0F0"/>
                </a:solidFill>
                <a:latin typeface="微软雅黑" panose="020B0503020204020204" pitchFamily="34" charset="-122"/>
                <a:ea typeface="微软雅黑" panose="020B0503020204020204" pitchFamily="34" charset="-122"/>
              </a:rPr>
              <a:t>5</a:t>
            </a:r>
            <a:r>
              <a:rPr lang="en-US" altLang="zh-CN" sz="1050" dirty="0">
                <a:solidFill>
                  <a:schemeClr val="bg1"/>
                </a:solidFill>
                <a:latin typeface="微软雅黑" panose="020B0503020204020204" pitchFamily="34" charset="-122"/>
                <a:ea typeface="微软雅黑" panose="020B0503020204020204" pitchFamily="34" charset="-122"/>
              </a:rPr>
              <a:t> -&gt; (5, 8)</a:t>
            </a:r>
          </a:p>
          <a:p>
            <a:r>
              <a:rPr lang="en-US" altLang="zh-CN" sz="1050" dirty="0">
                <a:solidFill>
                  <a:srgbClr val="FF66FF"/>
                </a:solidFill>
                <a:latin typeface="微软雅黑" panose="020B0503020204020204" pitchFamily="34" charset="-122"/>
                <a:ea typeface="微软雅黑" panose="020B0503020204020204" pitchFamily="34" charset="-122"/>
              </a:rPr>
              <a:t>6 </a:t>
            </a:r>
            <a:r>
              <a:rPr lang="en-US" altLang="zh-CN" sz="1050" dirty="0">
                <a:solidFill>
                  <a:schemeClr val="bg1"/>
                </a:solidFill>
                <a:latin typeface="微软雅黑" panose="020B0503020204020204" pitchFamily="34" charset="-122"/>
                <a:ea typeface="微软雅黑" panose="020B0503020204020204" pitchFamily="34" charset="-122"/>
              </a:rPr>
              <a:t>-&gt; (6, 7)</a:t>
            </a:r>
          </a:p>
        </p:txBody>
      </p:sp>
      <p:sp>
        <p:nvSpPr>
          <p:cNvPr id="22" name="文本框 21">
            <a:extLst>
              <a:ext uri="{FF2B5EF4-FFF2-40B4-BE49-F238E27FC236}">
                <a16:creationId xmlns:a16="http://schemas.microsoft.com/office/drawing/2014/main" id="{6484DDF8-F85A-4297-AEE9-4E75AAC78C6B}"/>
              </a:ext>
            </a:extLst>
          </p:cNvPr>
          <p:cNvSpPr txBox="1"/>
          <p:nvPr/>
        </p:nvSpPr>
        <p:spPr>
          <a:xfrm>
            <a:off x="406693" y="3342408"/>
            <a:ext cx="4980660" cy="1352358"/>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考虑</a:t>
            </a:r>
            <a:r>
              <a:rPr lang="en-US" altLang="zh-CN" sz="1200" dirty="0" err="1">
                <a:solidFill>
                  <a:schemeClr val="bg1"/>
                </a:solidFill>
                <a:latin typeface="微软雅黑" panose="020B0503020204020204" pitchFamily="34" charset="-122"/>
                <a:ea typeface="微软雅黑" panose="020B0503020204020204" pitchFamily="34" charset="-122"/>
              </a:rPr>
              <a:t>dfs</a:t>
            </a:r>
            <a:r>
              <a:rPr lang="zh-CN" altLang="en-US" sz="1200" dirty="0">
                <a:solidFill>
                  <a:schemeClr val="bg1"/>
                </a:solidFill>
                <a:latin typeface="微软雅黑" panose="020B0503020204020204" pitchFamily="34" charset="-122"/>
                <a:ea typeface="微软雅黑" panose="020B0503020204020204" pitchFamily="34" charset="-122"/>
              </a:rPr>
              <a:t>过程，本质是栈进出的过程。</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那么任意两个数的入出数对，只能有两种关系：</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bg1"/>
                </a:solidFill>
                <a:latin typeface="微软雅黑" panose="020B0503020204020204" pitchFamily="34" charset="-122"/>
                <a:ea typeface="微软雅黑" panose="020B0503020204020204" pitchFamily="34" charset="-122"/>
              </a:rPr>
              <a:t>1</a:t>
            </a:r>
            <a:r>
              <a:rPr lang="zh-CN" altLang="en-US" sz="1200" dirty="0">
                <a:solidFill>
                  <a:schemeClr val="bg1"/>
                </a:solidFill>
                <a:latin typeface="微软雅黑" panose="020B0503020204020204" pitchFamily="34" charset="-122"/>
                <a:ea typeface="微软雅黑" panose="020B0503020204020204" pitchFamily="34" charset="-122"/>
              </a:rPr>
              <a:t>）包含</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bg1"/>
                </a:solidFill>
                <a:latin typeface="微软雅黑" panose="020B0503020204020204" pitchFamily="34" charset="-122"/>
                <a:ea typeface="微软雅黑" panose="020B0503020204020204" pitchFamily="34" charset="-122"/>
              </a:rPr>
              <a:t>2</a:t>
            </a:r>
            <a:r>
              <a:rPr lang="zh-CN" altLang="en-US" sz="1200" dirty="0">
                <a:solidFill>
                  <a:schemeClr val="bg1"/>
                </a:solidFill>
                <a:latin typeface="微软雅黑" panose="020B0503020204020204" pitchFamily="34" charset="-122"/>
                <a:ea typeface="微软雅黑" panose="020B0503020204020204" pitchFamily="34" charset="-122"/>
              </a:rPr>
              <a:t>）不相交</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不存在 相交而不包含 的情况</a:t>
            </a:r>
            <a:endParaRPr lang="en-US" altLang="zh-CN" sz="1200" dirty="0">
              <a:solidFill>
                <a:schemeClr val="bg1"/>
              </a:solidFill>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4D396266-3755-45CF-A280-AC6083527F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38010080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2"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1E3CAC-A90C-4A9F-A584-32B662BABFEC}"/>
              </a:ext>
            </a:extLst>
          </p:cNvPr>
          <p:cNvSpPr txBox="1"/>
          <p:nvPr/>
        </p:nvSpPr>
        <p:spPr>
          <a:xfrm>
            <a:off x="340241" y="488766"/>
            <a:ext cx="5523615" cy="323165"/>
          </a:xfrm>
          <a:prstGeom prst="rect">
            <a:avLst/>
          </a:prstGeom>
          <a:noFill/>
        </p:spPr>
        <p:txBody>
          <a:bodyPr wrap="square" rtlCol="0">
            <a:spAutoFit/>
          </a:bodyPr>
          <a:lstStyle/>
          <a:p>
            <a:r>
              <a:rPr lang="en-US" altLang="zh-CN" sz="1500" dirty="0">
                <a:solidFill>
                  <a:schemeClr val="bg1"/>
                </a:solidFill>
                <a:latin typeface="微软雅黑" panose="020B0503020204020204" pitchFamily="34" charset="-122"/>
                <a:ea typeface="微软雅黑" panose="020B0503020204020204" pitchFamily="34" charset="-122"/>
              </a:rPr>
              <a:t>Trees of </a:t>
            </a:r>
            <a:r>
              <a:rPr lang="en-US" altLang="zh-CN" sz="1500" dirty="0" err="1">
                <a:solidFill>
                  <a:schemeClr val="bg1"/>
                </a:solidFill>
                <a:latin typeface="微软雅黑" panose="020B0503020204020204" pitchFamily="34" charset="-122"/>
                <a:ea typeface="微软雅黑" panose="020B0503020204020204" pitchFamily="34" charset="-122"/>
              </a:rPr>
              <a:t>Tranquillity</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0E930C78-E259-4570-A316-BBBDE855D9F9}"/>
              </a:ext>
            </a:extLst>
          </p:cNvPr>
          <p:cNvSpPr txBox="1"/>
          <p:nvPr/>
        </p:nvSpPr>
        <p:spPr>
          <a:xfrm>
            <a:off x="163032" y="1332614"/>
            <a:ext cx="3657601" cy="323165"/>
          </a:xfrm>
          <a:prstGeom prst="rect">
            <a:avLst/>
          </a:prstGeom>
          <a:noFill/>
        </p:spPr>
        <p:txBody>
          <a:bodyPr wrap="square" rtlCol="0">
            <a:spAutoFit/>
          </a:bodyPr>
          <a:lstStyle/>
          <a:p>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2D1544B-396D-4BFA-BB3F-270291D95110}"/>
              </a:ext>
            </a:extLst>
          </p:cNvPr>
          <p:cNvSpPr/>
          <p:nvPr/>
        </p:nvSpPr>
        <p:spPr>
          <a:xfrm>
            <a:off x="3118883" y="432211"/>
            <a:ext cx="3923857" cy="4662815"/>
          </a:xfrm>
          <a:prstGeom prst="rect">
            <a:avLst/>
          </a:prstGeom>
        </p:spPr>
        <p:txBody>
          <a:bodyPr wrap="square">
            <a:spAutoFit/>
          </a:bodyPr>
          <a:lstStyle/>
          <a:p>
            <a:r>
              <a:rPr lang="en-US" altLang="zh-CN" sz="1100" dirty="0">
                <a:solidFill>
                  <a:srgbClr val="569CD6"/>
                </a:solidFill>
                <a:latin typeface="Consolas" panose="020B0609020204030204" pitchFamily="49" charset="0"/>
              </a:rPr>
              <a:t>void</a:t>
            </a:r>
            <a:r>
              <a:rPr lang="en-US" altLang="zh-CN" sz="1100" dirty="0">
                <a:solidFill>
                  <a:srgbClr val="D4D4D4"/>
                </a:solidFill>
                <a:latin typeface="Consolas" panose="020B0609020204030204" pitchFamily="49" charset="0"/>
              </a:rPr>
              <a:t> </a:t>
            </a:r>
            <a:r>
              <a:rPr lang="en-US" altLang="zh-CN" sz="1100" dirty="0">
                <a:solidFill>
                  <a:srgbClr val="DCDCAA"/>
                </a:solidFill>
                <a:latin typeface="Consolas" panose="020B0609020204030204" pitchFamily="49" charset="0"/>
              </a:rPr>
              <a:t>dfs2</a:t>
            </a:r>
            <a:r>
              <a:rPr lang="en-US" altLang="zh-CN" sz="1100" dirty="0">
                <a:solidFill>
                  <a:srgbClr val="D4D4D4"/>
                </a:solidFill>
                <a:latin typeface="Consolas" panose="020B0609020204030204" pitchFamily="49" charset="0"/>
              </a:rPr>
              <a:t>(</a:t>
            </a:r>
            <a:r>
              <a:rPr lang="en-US" altLang="zh-CN" sz="1100" dirty="0">
                <a:solidFill>
                  <a:srgbClr val="569CD6"/>
                </a:solidFill>
                <a:latin typeface="Consolas" panose="020B0609020204030204" pitchFamily="49" charset="0"/>
              </a:rPr>
              <a:t>int</a:t>
            </a:r>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cur</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a:solidFill>
                  <a:srgbClr val="569CD6"/>
                </a:solidFill>
                <a:latin typeface="Consolas" panose="020B0609020204030204" pitchFamily="49" charset="0"/>
              </a:rPr>
              <a:t>int</a:t>
            </a:r>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del</a:t>
            </a:r>
            <a:r>
              <a:rPr lang="en-US" altLang="zh-CN" sz="1100" dirty="0">
                <a:solidFill>
                  <a:srgbClr val="D4D4D4"/>
                </a:solidFill>
                <a:latin typeface="Consolas" panose="020B0609020204030204" pitchFamily="49" charset="0"/>
              </a:rPr>
              <a:t>=-</a:t>
            </a:r>
            <a:r>
              <a:rPr lang="en-US" altLang="zh-CN" sz="1100" dirty="0">
                <a:solidFill>
                  <a:srgbClr val="B5CEA8"/>
                </a:solidFill>
                <a:latin typeface="Consolas" panose="020B0609020204030204" pitchFamily="49" charset="0"/>
              </a:rPr>
              <a:t>1</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add</a:t>
            </a:r>
            <a:r>
              <a:rPr lang="en-US" altLang="zh-CN" sz="1100" dirty="0">
                <a:solidFill>
                  <a:srgbClr val="D4D4D4"/>
                </a:solidFill>
                <a:latin typeface="Consolas" panose="020B0609020204030204" pitchFamily="49" charset="0"/>
              </a:rPr>
              <a:t>=-</a:t>
            </a:r>
            <a:r>
              <a:rPr lang="en-US" altLang="zh-CN" sz="1100" dirty="0">
                <a:solidFill>
                  <a:srgbClr val="B5CEA8"/>
                </a:solidFill>
                <a:latin typeface="Consolas" panose="020B0609020204030204" pitchFamily="49" charset="0"/>
              </a:rPr>
              <a:t>1</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a:solidFill>
                  <a:srgbClr val="569CD6"/>
                </a:solidFill>
                <a:latin typeface="Consolas" panose="020B0609020204030204" pitchFamily="49" charset="0"/>
              </a:rPr>
              <a:t>auto</a:t>
            </a:r>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it</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s</a:t>
            </a:r>
            <a:r>
              <a:rPr lang="en-US" altLang="zh-CN" sz="1100" dirty="0" err="1">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upper_bound</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in</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cur</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if</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it</a:t>
            </a:r>
            <a:r>
              <a:rPr lang="en-US" altLang="zh-CN" sz="1100" dirty="0">
                <a:solidFill>
                  <a:srgbClr val="DCDCAA"/>
                </a:solidFill>
                <a:latin typeface="Consolas" panose="020B0609020204030204" pitchFamily="49" charset="0"/>
              </a:rPr>
              <a:t>==</a:t>
            </a:r>
            <a:r>
              <a:rPr lang="en-US" altLang="zh-CN" sz="1100" dirty="0" err="1">
                <a:solidFill>
                  <a:srgbClr val="9CDCFE"/>
                </a:solidFill>
                <a:latin typeface="Consolas" panose="020B0609020204030204" pitchFamily="49" charset="0"/>
              </a:rPr>
              <a:t>s</a:t>
            </a:r>
            <a:r>
              <a:rPr lang="en-US" altLang="zh-CN" sz="1100" dirty="0" err="1">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end</a:t>
            </a:r>
            <a:r>
              <a:rPr lang="en-US" altLang="zh-CN" sz="1100" dirty="0">
                <a:solidFill>
                  <a:srgbClr val="D4D4D4"/>
                </a:solidFill>
                <a:latin typeface="Consolas" panose="020B0609020204030204" pitchFamily="49" charset="0"/>
              </a:rPr>
              <a:t>()||</a:t>
            </a:r>
            <a:r>
              <a:rPr lang="en-US" altLang="zh-CN" sz="1100" dirty="0">
                <a:solidFill>
                  <a:srgbClr val="DCDCAA"/>
                </a:solidFill>
                <a:latin typeface="Consolas" panose="020B0609020204030204" pitchFamily="49" charset="0"/>
              </a:rPr>
              <a:t>*</a:t>
            </a:r>
            <a:r>
              <a:rPr lang="en-US" altLang="zh-CN" sz="1100" dirty="0">
                <a:solidFill>
                  <a:srgbClr val="9CDCFE"/>
                </a:solidFill>
                <a:latin typeface="Consolas" panose="020B0609020204030204" pitchFamily="49" charset="0"/>
              </a:rPr>
              <a:t>it</a:t>
            </a:r>
            <a:r>
              <a:rPr lang="en-US" altLang="zh-CN" sz="1100" dirty="0">
                <a:solidFill>
                  <a:srgbClr val="D4D4D4"/>
                </a:solidFill>
                <a:latin typeface="Consolas" panose="020B0609020204030204" pitchFamily="49" charset="0"/>
              </a:rPr>
              <a:t>&gt;</a:t>
            </a:r>
            <a:r>
              <a:rPr lang="en-US" altLang="zh-CN" sz="1100" dirty="0">
                <a:solidFill>
                  <a:srgbClr val="9CDCFE"/>
                </a:solidFill>
                <a:latin typeface="Consolas" panose="020B0609020204030204" pitchFamily="49" charset="0"/>
              </a:rPr>
              <a:t>out</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cur</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if</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it</a:t>
            </a:r>
            <a:r>
              <a:rPr lang="en-US" altLang="zh-CN" sz="1100" dirty="0">
                <a:solidFill>
                  <a:srgbClr val="DCDCAA"/>
                </a:solidFill>
                <a:latin typeface="Consolas" panose="020B0609020204030204" pitchFamily="49" charset="0"/>
              </a:rPr>
              <a:t>!=</a:t>
            </a:r>
            <a:r>
              <a:rPr lang="en-US" altLang="zh-CN" sz="1100" dirty="0" err="1">
                <a:solidFill>
                  <a:srgbClr val="9CDCFE"/>
                </a:solidFill>
                <a:latin typeface="Consolas" panose="020B0609020204030204" pitchFamily="49" charset="0"/>
              </a:rPr>
              <a:t>s</a:t>
            </a:r>
            <a:r>
              <a:rPr lang="en-US" altLang="zh-CN" sz="1100" dirty="0" err="1">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begin</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it</a:t>
            </a:r>
            <a:r>
              <a:rPr lang="en-US" altLang="zh-CN" sz="1100" dirty="0">
                <a:solidFill>
                  <a:srgbClr val="DCDCAA"/>
                </a:solidFill>
                <a:latin typeface="Consolas" panose="020B0609020204030204" pitchFamily="49" charset="0"/>
              </a:rPr>
              <a:t>--</a:t>
            </a:r>
            <a:r>
              <a:rPr lang="en-US" altLang="zh-CN" sz="1100" dirty="0">
                <a:solidFill>
                  <a:srgbClr val="D4D4D4"/>
                </a:solidFill>
                <a:latin typeface="Consolas" panose="020B0609020204030204" pitchFamily="49" charset="0"/>
              </a:rPr>
              <a:t>; //</a:t>
            </a:r>
            <a:r>
              <a:rPr lang="zh-CN" altLang="en-US" sz="1100" dirty="0">
                <a:solidFill>
                  <a:srgbClr val="D4D4D4"/>
                </a:solidFill>
                <a:latin typeface="Consolas" panose="020B0609020204030204" pitchFamily="49" charset="0"/>
              </a:rPr>
              <a:t> </a:t>
            </a:r>
            <a:r>
              <a:rPr lang="en-US" altLang="zh-CN" sz="1100" dirty="0">
                <a:solidFill>
                  <a:srgbClr val="D4D4D4"/>
                </a:solidFill>
                <a:latin typeface="Consolas" panose="020B0609020204030204" pitchFamily="49" charset="0"/>
              </a:rPr>
              <a:t>save </a:t>
            </a:r>
            <a:r>
              <a:rPr lang="zh-CN" altLang="en-US" sz="1100" dirty="0">
                <a:solidFill>
                  <a:srgbClr val="D4D4D4"/>
                </a:solidFill>
                <a:latin typeface="Consolas" panose="020B0609020204030204" pitchFamily="49" charset="0"/>
              </a:rPr>
              <a:t>时间戳</a:t>
            </a:r>
            <a:endParaRPr lang="en-US" altLang="zh-CN" sz="1100" dirty="0">
              <a:solidFill>
                <a:srgbClr val="D4D4D4"/>
              </a:solidFill>
              <a:latin typeface="Consolas" panose="020B0609020204030204" pitchFamily="49" charset="0"/>
            </a:endParaRPr>
          </a:p>
          <a:p>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if</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out</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save</a:t>
            </a:r>
            <a:r>
              <a:rPr lang="en-US" altLang="zh-CN" sz="1100" dirty="0">
                <a:solidFill>
                  <a:srgbClr val="D4D4D4"/>
                </a:solidFill>
                <a:latin typeface="Consolas" panose="020B0609020204030204" pitchFamily="49" charset="0"/>
              </a:rPr>
              <a:t>[</a:t>
            </a:r>
            <a:r>
              <a:rPr lang="en-US" altLang="zh-CN" sz="1100" dirty="0">
                <a:solidFill>
                  <a:srgbClr val="DCDCAA"/>
                </a:solidFill>
                <a:latin typeface="Consolas" panose="020B0609020204030204" pitchFamily="49" charset="0"/>
              </a:rPr>
              <a:t>*</a:t>
            </a:r>
            <a:r>
              <a:rPr lang="en-US" altLang="zh-CN" sz="1100" dirty="0">
                <a:solidFill>
                  <a:srgbClr val="9CDCFE"/>
                </a:solidFill>
                <a:latin typeface="Consolas" panose="020B0609020204030204" pitchFamily="49" charset="0"/>
              </a:rPr>
              <a:t>it</a:t>
            </a:r>
            <a:r>
              <a:rPr lang="en-US" altLang="zh-CN" sz="1100" dirty="0">
                <a:solidFill>
                  <a:srgbClr val="D4D4D4"/>
                </a:solidFill>
                <a:latin typeface="Consolas" panose="020B0609020204030204" pitchFamily="49" charset="0"/>
              </a:rPr>
              <a:t>]]&gt;=</a:t>
            </a:r>
            <a:r>
              <a:rPr lang="en-US" altLang="zh-CN" sz="1100" dirty="0">
                <a:solidFill>
                  <a:srgbClr val="9CDCFE"/>
                </a:solidFill>
                <a:latin typeface="Consolas" panose="020B0609020204030204" pitchFamily="49" charset="0"/>
              </a:rPr>
              <a:t>out</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cur</a:t>
            </a:r>
            <a:r>
              <a:rPr lang="en-US" altLang="zh-CN" sz="1100" dirty="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del</a:t>
            </a:r>
            <a:r>
              <a:rPr lang="en-US" altLang="zh-CN" sz="1100" dirty="0">
                <a:solidFill>
                  <a:srgbClr val="D4D4D4"/>
                </a:solidFill>
                <a:latin typeface="Consolas" panose="020B0609020204030204" pitchFamily="49" charset="0"/>
              </a:rPr>
              <a:t>=</a:t>
            </a:r>
            <a:r>
              <a:rPr lang="en-US" altLang="zh-CN" sz="1100" dirty="0">
                <a:solidFill>
                  <a:srgbClr val="DCDCAA"/>
                </a:solidFill>
                <a:latin typeface="Consolas" panose="020B0609020204030204" pitchFamily="49" charset="0"/>
              </a:rPr>
              <a:t>*</a:t>
            </a:r>
            <a:r>
              <a:rPr lang="en-US" altLang="zh-CN" sz="1100" dirty="0">
                <a:solidFill>
                  <a:srgbClr val="9CDCFE"/>
                </a:solidFill>
                <a:latin typeface="Consolas" panose="020B0609020204030204" pitchFamily="49" charset="0"/>
              </a:rPr>
              <a:t>it</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s</a:t>
            </a:r>
            <a:r>
              <a:rPr lang="en-US" altLang="zh-CN" sz="1100" dirty="0" err="1">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erase</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del</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add</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in</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cur</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s</a:t>
            </a:r>
            <a:r>
              <a:rPr lang="en-US" altLang="zh-CN" sz="1100" dirty="0" err="1">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insert</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add</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ans</a:t>
            </a:r>
            <a:r>
              <a:rPr lang="en-US" altLang="zh-CN" sz="1100" dirty="0">
                <a:solidFill>
                  <a:srgbClr val="D4D4D4"/>
                </a:solidFill>
                <a:latin typeface="Consolas" panose="020B0609020204030204" pitchFamily="49" charset="0"/>
              </a:rPr>
              <a:t>=</a:t>
            </a:r>
            <a:r>
              <a:rPr lang="en-US" altLang="zh-CN" sz="1100" dirty="0">
                <a:solidFill>
                  <a:srgbClr val="DCDCAA"/>
                </a:solidFill>
                <a:latin typeface="Consolas" panose="020B0609020204030204" pitchFamily="49" charset="0"/>
              </a:rPr>
              <a:t>max</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ans</a:t>
            </a:r>
            <a:r>
              <a:rPr lang="en-US" altLang="zh-CN" sz="1100" dirty="0">
                <a:solidFill>
                  <a:srgbClr val="D4D4D4"/>
                </a:solidFill>
                <a:latin typeface="Consolas" panose="020B0609020204030204" pitchFamily="49" charset="0"/>
              </a:rPr>
              <a:t>,(</a:t>
            </a:r>
            <a:r>
              <a:rPr lang="en-US" altLang="zh-CN" sz="1100" dirty="0">
                <a:solidFill>
                  <a:srgbClr val="569CD6"/>
                </a:solidFill>
                <a:latin typeface="Consolas" panose="020B0609020204030204" pitchFamily="49" charset="0"/>
              </a:rPr>
              <a:t>int</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s</a:t>
            </a:r>
            <a:r>
              <a:rPr lang="en-US" altLang="zh-CN" sz="1100" dirty="0" err="1">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size</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for</a:t>
            </a:r>
            <a:r>
              <a:rPr lang="en-US" altLang="zh-CN" sz="1100" dirty="0">
                <a:solidFill>
                  <a:srgbClr val="D4D4D4"/>
                </a:solidFill>
                <a:latin typeface="Consolas" panose="020B0609020204030204" pitchFamily="49" charset="0"/>
              </a:rPr>
              <a:t>(</a:t>
            </a:r>
            <a:r>
              <a:rPr lang="en-US" altLang="zh-CN" sz="1100" dirty="0">
                <a:solidFill>
                  <a:srgbClr val="569CD6"/>
                </a:solidFill>
                <a:latin typeface="Consolas" panose="020B0609020204030204" pitchFamily="49" charset="0"/>
              </a:rPr>
              <a:t>auto</a:t>
            </a:r>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nxt</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node2</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cur</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a:t>
            </a:r>
            <a:r>
              <a:rPr lang="en-US" altLang="zh-CN" sz="1100" dirty="0">
                <a:solidFill>
                  <a:srgbClr val="DCDCAA"/>
                </a:solidFill>
                <a:latin typeface="Consolas" panose="020B0609020204030204" pitchFamily="49" charset="0"/>
              </a:rPr>
              <a:t>dfs2</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nxt</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if</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del</a:t>
            </a:r>
            <a:r>
              <a:rPr lang="en-US" altLang="zh-CN" sz="1100" dirty="0">
                <a:solidFill>
                  <a:srgbClr val="D4D4D4"/>
                </a:solidFill>
                <a:latin typeface="Consolas" panose="020B0609020204030204" pitchFamily="49" charset="0"/>
              </a:rPr>
              <a:t>!=-</a:t>
            </a:r>
            <a:r>
              <a:rPr lang="en-US" altLang="zh-CN" sz="1100" dirty="0">
                <a:solidFill>
                  <a:srgbClr val="B5CEA8"/>
                </a:solidFill>
                <a:latin typeface="Consolas" panose="020B0609020204030204" pitchFamily="49" charset="0"/>
              </a:rPr>
              <a:t>1</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s</a:t>
            </a:r>
            <a:r>
              <a:rPr lang="en-US" altLang="zh-CN" sz="1100" dirty="0" err="1">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insert</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del</a:t>
            </a:r>
            <a:r>
              <a:rPr lang="en-US" altLang="zh-CN" sz="1100" dirty="0">
                <a:solidFill>
                  <a:srgbClr val="D4D4D4"/>
                </a:solidFill>
                <a:latin typeface="Consolas" panose="020B0609020204030204" pitchFamily="49" charset="0"/>
              </a:rPr>
              <a:t>);  //</a:t>
            </a:r>
            <a:r>
              <a:rPr lang="zh-CN" altLang="en-US" sz="1100" dirty="0">
                <a:solidFill>
                  <a:srgbClr val="D4D4D4"/>
                </a:solidFill>
                <a:latin typeface="Consolas" panose="020B0609020204030204" pitchFamily="49" charset="0"/>
              </a:rPr>
              <a:t> 回溯还原</a:t>
            </a:r>
            <a:endParaRPr lang="en-US" altLang="zh-CN" sz="1100" dirty="0">
              <a:solidFill>
                <a:srgbClr val="D4D4D4"/>
              </a:solidFill>
              <a:latin typeface="Consolas" panose="020B0609020204030204" pitchFamily="49" charset="0"/>
            </a:endParaRPr>
          </a:p>
          <a:p>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if</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add</a:t>
            </a:r>
            <a:r>
              <a:rPr lang="en-US" altLang="zh-CN" sz="1100" dirty="0">
                <a:solidFill>
                  <a:srgbClr val="D4D4D4"/>
                </a:solidFill>
                <a:latin typeface="Consolas" panose="020B0609020204030204" pitchFamily="49" charset="0"/>
              </a:rPr>
              <a:t>!=-</a:t>
            </a:r>
            <a:r>
              <a:rPr lang="en-US" altLang="zh-CN" sz="1100" dirty="0">
                <a:solidFill>
                  <a:srgbClr val="B5CEA8"/>
                </a:solidFill>
                <a:latin typeface="Consolas" panose="020B0609020204030204" pitchFamily="49" charset="0"/>
              </a:rPr>
              <a:t>1</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s</a:t>
            </a:r>
            <a:r>
              <a:rPr lang="en-US" altLang="zh-CN" sz="1100" dirty="0" err="1">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erase</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add</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a:t>
            </a:r>
            <a:endParaRPr lang="en-US" altLang="zh-CN" sz="1100" b="0" dirty="0">
              <a:solidFill>
                <a:srgbClr val="D4D4D4"/>
              </a:solidFill>
              <a:effectLst/>
              <a:latin typeface="Consolas" panose="020B0609020204030204" pitchFamily="49" charset="0"/>
            </a:endParaRPr>
          </a:p>
        </p:txBody>
      </p:sp>
      <p:sp>
        <p:nvSpPr>
          <p:cNvPr id="8" name="矩形: 圆角 7">
            <a:extLst>
              <a:ext uri="{FF2B5EF4-FFF2-40B4-BE49-F238E27FC236}">
                <a16:creationId xmlns:a16="http://schemas.microsoft.com/office/drawing/2014/main" id="{EA5FA19C-7280-4453-A4DB-C0A285B4B854}"/>
              </a:ext>
            </a:extLst>
          </p:cNvPr>
          <p:cNvSpPr/>
          <p:nvPr/>
        </p:nvSpPr>
        <p:spPr>
          <a:xfrm>
            <a:off x="827958" y="2311645"/>
            <a:ext cx="446566" cy="24809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77248670-3ECF-43EF-AD8D-84B1C6488A69}"/>
              </a:ext>
            </a:extLst>
          </p:cNvPr>
          <p:cNvSpPr/>
          <p:nvPr/>
        </p:nvSpPr>
        <p:spPr>
          <a:xfrm>
            <a:off x="1365785" y="2318734"/>
            <a:ext cx="638842" cy="24100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9BDCE46D-6148-4E83-B7C4-A6C5D66B8113}"/>
              </a:ext>
            </a:extLst>
          </p:cNvPr>
          <p:cNvSpPr/>
          <p:nvPr/>
        </p:nvSpPr>
        <p:spPr>
          <a:xfrm>
            <a:off x="2215727" y="2325822"/>
            <a:ext cx="930127" cy="24100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D338ED11-ED38-42DB-9F89-8A62C055DDD0}"/>
              </a:ext>
            </a:extLst>
          </p:cNvPr>
          <p:cNvSpPr/>
          <p:nvPr/>
        </p:nvSpPr>
        <p:spPr>
          <a:xfrm>
            <a:off x="2215727" y="1253761"/>
            <a:ext cx="930127" cy="24100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14" name="矩形: 圆角 13">
            <a:extLst>
              <a:ext uri="{FF2B5EF4-FFF2-40B4-BE49-F238E27FC236}">
                <a16:creationId xmlns:a16="http://schemas.microsoft.com/office/drawing/2014/main" id="{BCC58459-47D8-4208-AC15-D945C02C59BF}"/>
              </a:ext>
            </a:extLst>
          </p:cNvPr>
          <p:cNvSpPr/>
          <p:nvPr/>
        </p:nvSpPr>
        <p:spPr>
          <a:xfrm>
            <a:off x="829340" y="1402782"/>
            <a:ext cx="446566" cy="24809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6852BA76-9B7E-4027-BA79-8A70D51ADB1A}"/>
              </a:ext>
            </a:extLst>
          </p:cNvPr>
          <p:cNvSpPr/>
          <p:nvPr/>
        </p:nvSpPr>
        <p:spPr>
          <a:xfrm>
            <a:off x="1367167" y="1409871"/>
            <a:ext cx="638842" cy="24100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02886365-0F59-411E-A99A-1A11859C3502}"/>
              </a:ext>
            </a:extLst>
          </p:cNvPr>
          <p:cNvSpPr txBox="1"/>
          <p:nvPr/>
        </p:nvSpPr>
        <p:spPr>
          <a:xfrm>
            <a:off x="340241" y="976129"/>
            <a:ext cx="2445489" cy="276999"/>
          </a:xfrm>
          <a:prstGeom prst="rect">
            <a:avLst/>
          </a:prstGeom>
          <a:noFill/>
        </p:spPr>
        <p:txBody>
          <a:bodyPr wrap="square"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(1)</a:t>
            </a:r>
            <a:r>
              <a:rPr lang="zh-CN" altLang="en-US" sz="1200" dirty="0">
                <a:solidFill>
                  <a:schemeClr val="bg1"/>
                </a:solidFill>
                <a:latin typeface="微软雅黑" panose="020B0503020204020204" pitchFamily="34" charset="-122"/>
                <a:ea typeface="微软雅黑" panose="020B0503020204020204" pitchFamily="34" charset="-122"/>
              </a:rPr>
              <a:t>插在尾部</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B0F9F74-030B-409E-B7E8-DC966ECEF40F}"/>
              </a:ext>
            </a:extLst>
          </p:cNvPr>
          <p:cNvSpPr txBox="1"/>
          <p:nvPr/>
        </p:nvSpPr>
        <p:spPr>
          <a:xfrm>
            <a:off x="340240" y="1798096"/>
            <a:ext cx="2445489" cy="276999"/>
          </a:xfrm>
          <a:prstGeom prst="rect">
            <a:avLst/>
          </a:prstGeom>
          <a:noFill/>
        </p:spPr>
        <p:txBody>
          <a:bodyPr wrap="square"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(2)</a:t>
            </a:r>
            <a:r>
              <a:rPr lang="zh-CN" altLang="en-US" sz="1200" dirty="0">
                <a:solidFill>
                  <a:schemeClr val="bg1"/>
                </a:solidFill>
                <a:latin typeface="微软雅黑" panose="020B0503020204020204" pitchFamily="34" charset="-122"/>
                <a:ea typeface="微软雅黑" panose="020B0503020204020204" pitchFamily="34" charset="-122"/>
              </a:rPr>
              <a:t>覆盖了其他区间，劣于旧区间</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17" name="矩形: 圆角 16">
            <a:extLst>
              <a:ext uri="{FF2B5EF4-FFF2-40B4-BE49-F238E27FC236}">
                <a16:creationId xmlns:a16="http://schemas.microsoft.com/office/drawing/2014/main" id="{6B213828-5F16-4A76-B724-E7F7298D0876}"/>
              </a:ext>
            </a:extLst>
          </p:cNvPr>
          <p:cNvSpPr/>
          <p:nvPr/>
        </p:nvSpPr>
        <p:spPr>
          <a:xfrm>
            <a:off x="2089956" y="2082184"/>
            <a:ext cx="1181682" cy="2436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18" name="矩形: 圆角 17">
            <a:extLst>
              <a:ext uri="{FF2B5EF4-FFF2-40B4-BE49-F238E27FC236}">
                <a16:creationId xmlns:a16="http://schemas.microsoft.com/office/drawing/2014/main" id="{77D11B8B-ABFB-434A-A970-7848166726A6}"/>
              </a:ext>
            </a:extLst>
          </p:cNvPr>
          <p:cNvSpPr/>
          <p:nvPr/>
        </p:nvSpPr>
        <p:spPr>
          <a:xfrm>
            <a:off x="827958" y="3264317"/>
            <a:ext cx="446566" cy="24809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84FC0E09-BAA6-42C5-A3BE-6EF59162B02A}"/>
              </a:ext>
            </a:extLst>
          </p:cNvPr>
          <p:cNvSpPr/>
          <p:nvPr/>
        </p:nvSpPr>
        <p:spPr>
          <a:xfrm>
            <a:off x="1365785" y="3271406"/>
            <a:ext cx="638842" cy="24100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B1DE34C-3549-4596-99E9-A151FDC7DFCB}"/>
              </a:ext>
            </a:extLst>
          </p:cNvPr>
          <p:cNvSpPr/>
          <p:nvPr/>
        </p:nvSpPr>
        <p:spPr>
          <a:xfrm>
            <a:off x="2215727" y="3278494"/>
            <a:ext cx="930127" cy="24100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38D99A9D-71D3-488A-AC93-0DEBCB158D58}"/>
              </a:ext>
            </a:extLst>
          </p:cNvPr>
          <p:cNvSpPr txBox="1"/>
          <p:nvPr/>
        </p:nvSpPr>
        <p:spPr>
          <a:xfrm>
            <a:off x="340240" y="2750768"/>
            <a:ext cx="2445489" cy="276999"/>
          </a:xfrm>
          <a:prstGeom prst="rect">
            <a:avLst/>
          </a:prstGeom>
          <a:noFill/>
        </p:spPr>
        <p:txBody>
          <a:bodyPr wrap="square"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(3)</a:t>
            </a:r>
            <a:r>
              <a:rPr lang="zh-CN" altLang="en-US" sz="1200" dirty="0">
                <a:solidFill>
                  <a:schemeClr val="bg1"/>
                </a:solidFill>
                <a:latin typeface="微软雅黑" panose="020B0503020204020204" pitchFamily="34" charset="-122"/>
                <a:ea typeface="微软雅黑" panose="020B0503020204020204" pitchFamily="34" charset="-122"/>
              </a:rPr>
              <a:t>贪心，替换原区间</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22" name="矩形: 圆角 21">
            <a:extLst>
              <a:ext uri="{FF2B5EF4-FFF2-40B4-BE49-F238E27FC236}">
                <a16:creationId xmlns:a16="http://schemas.microsoft.com/office/drawing/2014/main" id="{D12DB617-5E85-497D-AAC5-D872C045FBB9}"/>
              </a:ext>
            </a:extLst>
          </p:cNvPr>
          <p:cNvSpPr/>
          <p:nvPr/>
        </p:nvSpPr>
        <p:spPr>
          <a:xfrm>
            <a:off x="1511835" y="3023312"/>
            <a:ext cx="340037" cy="24100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3" name="文本框 22">
            <a:extLst>
              <a:ext uri="{FF2B5EF4-FFF2-40B4-BE49-F238E27FC236}">
                <a16:creationId xmlns:a16="http://schemas.microsoft.com/office/drawing/2014/main" id="{8ED35A1E-5CD7-4CA9-A3C1-F0F59FE77714}"/>
              </a:ext>
            </a:extLst>
          </p:cNvPr>
          <p:cNvSpPr txBox="1"/>
          <p:nvPr/>
        </p:nvSpPr>
        <p:spPr>
          <a:xfrm>
            <a:off x="340239" y="3690442"/>
            <a:ext cx="2445489" cy="276999"/>
          </a:xfrm>
          <a:prstGeom prst="rect">
            <a:avLst/>
          </a:prstGeom>
          <a:noFill/>
        </p:spPr>
        <p:txBody>
          <a:bodyPr wrap="square"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(4)</a:t>
            </a:r>
            <a:r>
              <a:rPr lang="zh-CN" altLang="en-US" sz="1200" dirty="0">
                <a:solidFill>
                  <a:schemeClr val="bg1"/>
                </a:solidFill>
                <a:latin typeface="微软雅黑" panose="020B0503020204020204" pitchFamily="34" charset="-122"/>
                <a:ea typeface="微软雅黑" panose="020B0503020204020204" pitchFamily="34" charset="-122"/>
              </a:rPr>
              <a:t>插在旧区间中间或首部</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25" name="矩形: 圆角 24">
            <a:extLst>
              <a:ext uri="{FF2B5EF4-FFF2-40B4-BE49-F238E27FC236}">
                <a16:creationId xmlns:a16="http://schemas.microsoft.com/office/drawing/2014/main" id="{AD7B2481-23CC-4542-A654-86DB558B2C98}"/>
              </a:ext>
            </a:extLst>
          </p:cNvPr>
          <p:cNvSpPr/>
          <p:nvPr/>
        </p:nvSpPr>
        <p:spPr>
          <a:xfrm>
            <a:off x="827958" y="4182957"/>
            <a:ext cx="446566" cy="24809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6DF8B58C-1331-4869-9B2D-EBA2F0D25CA3}"/>
              </a:ext>
            </a:extLst>
          </p:cNvPr>
          <p:cNvSpPr/>
          <p:nvPr/>
        </p:nvSpPr>
        <p:spPr>
          <a:xfrm>
            <a:off x="1365785" y="4190046"/>
            <a:ext cx="638842" cy="24100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D5F7D40C-EC40-48F1-AF6A-8AE7E57FB2E3}"/>
              </a:ext>
            </a:extLst>
          </p:cNvPr>
          <p:cNvSpPr/>
          <p:nvPr/>
        </p:nvSpPr>
        <p:spPr>
          <a:xfrm>
            <a:off x="2215727" y="4197134"/>
            <a:ext cx="930127" cy="24100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4B6ED5A8-6C55-40B3-B72D-DBF6984FCD4D}"/>
              </a:ext>
            </a:extLst>
          </p:cNvPr>
          <p:cNvSpPr/>
          <p:nvPr/>
        </p:nvSpPr>
        <p:spPr>
          <a:xfrm>
            <a:off x="2063380" y="3949041"/>
            <a:ext cx="82294" cy="24100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9" name="矩形: 圆角 28">
            <a:extLst>
              <a:ext uri="{FF2B5EF4-FFF2-40B4-BE49-F238E27FC236}">
                <a16:creationId xmlns:a16="http://schemas.microsoft.com/office/drawing/2014/main" id="{7BEE3322-FFD3-4E2D-AF05-B4BB0468BCF6}"/>
              </a:ext>
            </a:extLst>
          </p:cNvPr>
          <p:cNvSpPr/>
          <p:nvPr/>
        </p:nvSpPr>
        <p:spPr>
          <a:xfrm>
            <a:off x="674974" y="3958241"/>
            <a:ext cx="82294" cy="24100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pic>
        <p:nvPicPr>
          <p:cNvPr id="30" name="图片 29">
            <a:extLst>
              <a:ext uri="{FF2B5EF4-FFF2-40B4-BE49-F238E27FC236}">
                <a16:creationId xmlns:a16="http://schemas.microsoft.com/office/drawing/2014/main" id="{72CB759B-1C73-42B9-BC10-02785BAFC0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46936"/>
            <a:ext cx="2806340" cy="406805"/>
          </a:xfrm>
          <a:prstGeom prst="rect">
            <a:avLst/>
          </a:prstGeom>
        </p:spPr>
      </p:pic>
    </p:spTree>
    <p:extLst>
      <p:ext uri="{BB962C8B-B14F-4D97-AF65-F5344CB8AC3E}">
        <p14:creationId xmlns:p14="http://schemas.microsoft.com/office/powerpoint/2010/main" val="2121204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2" grpId="0" build="p"/>
      <p:bldP spid="21" grpId="0" build="p"/>
      <p:bldP spid="2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1E3CAC-A90C-4A9F-A584-32B662BABFEC}"/>
              </a:ext>
            </a:extLst>
          </p:cNvPr>
          <p:cNvSpPr txBox="1"/>
          <p:nvPr/>
        </p:nvSpPr>
        <p:spPr>
          <a:xfrm>
            <a:off x="340242" y="282908"/>
            <a:ext cx="3657601" cy="323165"/>
          </a:xfrm>
          <a:prstGeom prst="rect">
            <a:avLst/>
          </a:prstGeom>
          <a:noFill/>
        </p:spPr>
        <p:txBody>
          <a:bodyPr wrap="square" rtlCol="0">
            <a:spAutoFit/>
          </a:bodyPr>
          <a:lstStyle/>
          <a:p>
            <a:r>
              <a:rPr lang="zh-CN" altLang="en-US" sz="1500" dirty="0">
                <a:solidFill>
                  <a:schemeClr val="bg1"/>
                </a:solidFill>
                <a:latin typeface="微软雅黑" panose="020B0503020204020204" pitchFamily="34" charset="-122"/>
                <a:ea typeface="微软雅黑" panose="020B0503020204020204" pitchFamily="34" charset="-122"/>
              </a:rPr>
              <a:t>树上莫队欧拉序的使用</a:t>
            </a:r>
          </a:p>
        </p:txBody>
      </p:sp>
      <p:sp>
        <p:nvSpPr>
          <p:cNvPr id="3" name="文本框 2">
            <a:extLst>
              <a:ext uri="{FF2B5EF4-FFF2-40B4-BE49-F238E27FC236}">
                <a16:creationId xmlns:a16="http://schemas.microsoft.com/office/drawing/2014/main" id="{0E930C78-E259-4570-A316-BBBDE855D9F9}"/>
              </a:ext>
            </a:extLst>
          </p:cNvPr>
          <p:cNvSpPr txBox="1"/>
          <p:nvPr/>
        </p:nvSpPr>
        <p:spPr>
          <a:xfrm>
            <a:off x="523653" y="1490884"/>
            <a:ext cx="3657601" cy="323165"/>
          </a:xfrm>
          <a:prstGeom prst="rect">
            <a:avLst/>
          </a:prstGeom>
          <a:noFill/>
        </p:spPr>
        <p:txBody>
          <a:bodyPr wrap="square" rtlCol="0">
            <a:spAutoFit/>
          </a:bodyPr>
          <a:lstStyle/>
          <a:p>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4" name="椭圆 3">
            <a:extLst>
              <a:ext uri="{FF2B5EF4-FFF2-40B4-BE49-F238E27FC236}">
                <a16:creationId xmlns:a16="http://schemas.microsoft.com/office/drawing/2014/main" id="{58DBA3AB-9CB4-485C-837F-901FDFA73FDA}"/>
              </a:ext>
            </a:extLst>
          </p:cNvPr>
          <p:cNvSpPr/>
          <p:nvPr/>
        </p:nvSpPr>
        <p:spPr>
          <a:xfrm>
            <a:off x="5265084" y="698311"/>
            <a:ext cx="404037" cy="389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b="1" dirty="0"/>
              <a:t>1</a:t>
            </a:r>
            <a:endParaRPr lang="zh-CN" altLang="en-US" b="1" dirty="0"/>
          </a:p>
        </p:txBody>
      </p:sp>
      <p:sp>
        <p:nvSpPr>
          <p:cNvPr id="6" name="椭圆 5">
            <a:extLst>
              <a:ext uri="{FF2B5EF4-FFF2-40B4-BE49-F238E27FC236}">
                <a16:creationId xmlns:a16="http://schemas.microsoft.com/office/drawing/2014/main" id="{1C0D14BC-C318-4790-902C-F764341ABD8F}"/>
              </a:ext>
            </a:extLst>
          </p:cNvPr>
          <p:cNvSpPr/>
          <p:nvPr/>
        </p:nvSpPr>
        <p:spPr>
          <a:xfrm>
            <a:off x="4839780" y="1279481"/>
            <a:ext cx="404037" cy="389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b="1" dirty="0"/>
              <a:t>2</a:t>
            </a:r>
            <a:endParaRPr lang="zh-CN" altLang="en-US" b="1" dirty="0"/>
          </a:p>
        </p:txBody>
      </p:sp>
      <p:sp>
        <p:nvSpPr>
          <p:cNvPr id="7" name="椭圆 6">
            <a:extLst>
              <a:ext uri="{FF2B5EF4-FFF2-40B4-BE49-F238E27FC236}">
                <a16:creationId xmlns:a16="http://schemas.microsoft.com/office/drawing/2014/main" id="{7104990A-02CF-4BC9-B9E9-57473E311B3F}"/>
              </a:ext>
            </a:extLst>
          </p:cNvPr>
          <p:cNvSpPr/>
          <p:nvPr/>
        </p:nvSpPr>
        <p:spPr>
          <a:xfrm>
            <a:off x="5641845" y="1287392"/>
            <a:ext cx="404037" cy="389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b="1" dirty="0"/>
              <a:t>3</a:t>
            </a:r>
            <a:endParaRPr lang="zh-CN" altLang="en-US" b="1" dirty="0"/>
          </a:p>
        </p:txBody>
      </p:sp>
      <p:sp>
        <p:nvSpPr>
          <p:cNvPr id="8" name="椭圆 7">
            <a:extLst>
              <a:ext uri="{FF2B5EF4-FFF2-40B4-BE49-F238E27FC236}">
                <a16:creationId xmlns:a16="http://schemas.microsoft.com/office/drawing/2014/main" id="{88EA7261-E589-467B-8C6E-F790144AFFA8}"/>
              </a:ext>
            </a:extLst>
          </p:cNvPr>
          <p:cNvSpPr/>
          <p:nvPr/>
        </p:nvSpPr>
        <p:spPr>
          <a:xfrm>
            <a:off x="4382580" y="1845890"/>
            <a:ext cx="404037" cy="389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b="1" dirty="0"/>
              <a:t>4</a:t>
            </a:r>
            <a:endParaRPr lang="zh-CN" altLang="en-US" b="1" dirty="0"/>
          </a:p>
        </p:txBody>
      </p:sp>
      <p:sp>
        <p:nvSpPr>
          <p:cNvPr id="9" name="椭圆 8">
            <a:extLst>
              <a:ext uri="{FF2B5EF4-FFF2-40B4-BE49-F238E27FC236}">
                <a16:creationId xmlns:a16="http://schemas.microsoft.com/office/drawing/2014/main" id="{41991EE1-4E93-492A-8858-324091EDC137}"/>
              </a:ext>
            </a:extLst>
          </p:cNvPr>
          <p:cNvSpPr/>
          <p:nvPr/>
        </p:nvSpPr>
        <p:spPr>
          <a:xfrm>
            <a:off x="5243817" y="1875545"/>
            <a:ext cx="404037" cy="389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b="1" dirty="0"/>
              <a:t>5</a:t>
            </a:r>
            <a:endParaRPr lang="zh-CN" altLang="en-US" b="1" dirty="0"/>
          </a:p>
        </p:txBody>
      </p:sp>
      <p:sp>
        <p:nvSpPr>
          <p:cNvPr id="10" name="椭圆 9">
            <a:extLst>
              <a:ext uri="{FF2B5EF4-FFF2-40B4-BE49-F238E27FC236}">
                <a16:creationId xmlns:a16="http://schemas.microsoft.com/office/drawing/2014/main" id="{4C6D61A1-671B-4D26-801A-174E6CCF6282}"/>
              </a:ext>
            </a:extLst>
          </p:cNvPr>
          <p:cNvSpPr/>
          <p:nvPr/>
        </p:nvSpPr>
        <p:spPr>
          <a:xfrm>
            <a:off x="5467101" y="2454986"/>
            <a:ext cx="404037" cy="389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b="1" dirty="0"/>
              <a:t>6</a:t>
            </a:r>
            <a:endParaRPr lang="zh-CN" altLang="en-US" b="1" dirty="0"/>
          </a:p>
        </p:txBody>
      </p:sp>
      <p:cxnSp>
        <p:nvCxnSpPr>
          <p:cNvPr id="14" name="直接箭头连接符 13">
            <a:extLst>
              <a:ext uri="{FF2B5EF4-FFF2-40B4-BE49-F238E27FC236}">
                <a16:creationId xmlns:a16="http://schemas.microsoft.com/office/drawing/2014/main" id="{53024CDE-1D6D-410B-8A8E-C4E3A30019AF}"/>
              </a:ext>
            </a:extLst>
          </p:cNvPr>
          <p:cNvCxnSpPr>
            <a:cxnSpLocks/>
            <a:stCxn id="4" idx="3"/>
            <a:endCxn id="6" idx="0"/>
          </p:cNvCxnSpPr>
          <p:nvPr/>
        </p:nvCxnSpPr>
        <p:spPr>
          <a:xfrm flipH="1">
            <a:off x="5041801" y="1030821"/>
            <a:ext cx="282455" cy="248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6DBC015-8A4E-4AB7-BCC8-FCA1BFB32882}"/>
              </a:ext>
            </a:extLst>
          </p:cNvPr>
          <p:cNvCxnSpPr>
            <a:cxnSpLocks/>
            <a:stCxn id="6" idx="3"/>
            <a:endCxn id="8" idx="0"/>
          </p:cNvCxnSpPr>
          <p:nvPr/>
        </p:nvCxnSpPr>
        <p:spPr>
          <a:xfrm flipH="1">
            <a:off x="4584601" y="1611992"/>
            <a:ext cx="314350" cy="233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F461C259-E65E-49E9-A706-21764C2E16A2}"/>
              </a:ext>
            </a:extLst>
          </p:cNvPr>
          <p:cNvCxnSpPr>
            <a:cxnSpLocks/>
            <a:stCxn id="4" idx="5"/>
            <a:endCxn id="7" idx="0"/>
          </p:cNvCxnSpPr>
          <p:nvPr/>
        </p:nvCxnSpPr>
        <p:spPr>
          <a:xfrm>
            <a:off x="5609951" y="1030820"/>
            <a:ext cx="233913" cy="256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6971CA1-FFF4-41CF-A82B-7ED53517C982}"/>
              </a:ext>
            </a:extLst>
          </p:cNvPr>
          <p:cNvCxnSpPr>
            <a:cxnSpLocks/>
            <a:stCxn id="6" idx="5"/>
            <a:endCxn id="9" idx="0"/>
          </p:cNvCxnSpPr>
          <p:nvPr/>
        </p:nvCxnSpPr>
        <p:spPr>
          <a:xfrm>
            <a:off x="5184649" y="1611991"/>
            <a:ext cx="261188" cy="263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FEA63BC5-F2ED-4DE0-AFA7-C27627D75079}"/>
              </a:ext>
            </a:extLst>
          </p:cNvPr>
          <p:cNvCxnSpPr>
            <a:cxnSpLocks/>
            <a:stCxn id="9" idx="5"/>
            <a:endCxn id="10" idx="0"/>
          </p:cNvCxnSpPr>
          <p:nvPr/>
        </p:nvCxnSpPr>
        <p:spPr>
          <a:xfrm>
            <a:off x="5588686" y="2208054"/>
            <a:ext cx="80437" cy="246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2E8E7B8F-ADDB-4F73-9C78-1863690F4555}"/>
              </a:ext>
            </a:extLst>
          </p:cNvPr>
          <p:cNvSpPr txBox="1"/>
          <p:nvPr/>
        </p:nvSpPr>
        <p:spPr>
          <a:xfrm>
            <a:off x="322327" y="678765"/>
            <a:ext cx="6459473" cy="4131900"/>
          </a:xfrm>
          <a:prstGeom prst="rect">
            <a:avLst/>
          </a:prstGeom>
          <a:noFill/>
        </p:spPr>
        <p:txBody>
          <a:bodyPr wrap="square" rtlCol="0">
            <a:spAutoFit/>
          </a:bodyPr>
          <a:lstStyle/>
          <a:p>
            <a:r>
              <a:rPr lang="zh-CN" altLang="en-US" sz="1050" dirty="0">
                <a:solidFill>
                  <a:schemeClr val="bg1"/>
                </a:solidFill>
                <a:latin typeface="微软雅黑" panose="020B0503020204020204" pitchFamily="34" charset="-122"/>
                <a:ea typeface="微软雅黑" panose="020B0503020204020204" pitchFamily="34" charset="-122"/>
              </a:rPr>
              <a:t>时间戳：</a:t>
            </a:r>
            <a:r>
              <a:rPr lang="en-US" altLang="zh-CN" sz="1050" dirty="0">
                <a:solidFill>
                  <a:schemeClr val="bg1"/>
                </a:solidFill>
                <a:latin typeface="微软雅黑" panose="020B0503020204020204" pitchFamily="34" charset="-122"/>
                <a:ea typeface="微软雅黑" panose="020B0503020204020204" pitchFamily="34" charset="-122"/>
              </a:rPr>
              <a:t>1 2 3 4 5 6 7 8 9 10 11 12</a:t>
            </a:r>
          </a:p>
          <a:p>
            <a:r>
              <a:rPr lang="zh-CN" altLang="en-US" sz="1050" dirty="0">
                <a:solidFill>
                  <a:schemeClr val="bg1"/>
                </a:solidFill>
                <a:latin typeface="微软雅黑" panose="020B0503020204020204" pitchFamily="34" charset="-122"/>
                <a:ea typeface="微软雅黑" panose="020B0503020204020204" pitchFamily="34" charset="-122"/>
              </a:rPr>
              <a:t>欧拉序：</a:t>
            </a:r>
            <a:r>
              <a:rPr lang="en-US" altLang="zh-CN" sz="1050" dirty="0">
                <a:solidFill>
                  <a:schemeClr val="bg1"/>
                </a:solidFill>
                <a:latin typeface="微软雅黑" panose="020B0503020204020204" pitchFamily="34" charset="-122"/>
                <a:ea typeface="微软雅黑" panose="020B0503020204020204" pitchFamily="34" charset="-122"/>
              </a:rPr>
              <a:t>1 2 4 4 5 6 6 5 2  3   3   1</a:t>
            </a:r>
          </a:p>
          <a:p>
            <a:r>
              <a:rPr lang="zh-CN" altLang="en-US" sz="1050" dirty="0">
                <a:solidFill>
                  <a:schemeClr val="bg1"/>
                </a:solidFill>
                <a:latin typeface="微软雅黑" panose="020B0503020204020204" pitchFamily="34" charset="-122"/>
                <a:ea typeface="微软雅黑" panose="020B0503020204020204" pitchFamily="34" charset="-122"/>
              </a:rPr>
              <a:t>每个元素记录对应</a:t>
            </a:r>
            <a:r>
              <a:rPr lang="zh-CN" altLang="en-US" sz="1050" dirty="0">
                <a:solidFill>
                  <a:srgbClr val="FFFF00"/>
                </a:solidFill>
                <a:latin typeface="微软雅黑" panose="020B0503020204020204" pitchFamily="34" charset="-122"/>
                <a:ea typeface="微软雅黑" panose="020B0503020204020204" pitchFamily="34" charset="-122"/>
              </a:rPr>
              <a:t>入出</a:t>
            </a:r>
            <a:r>
              <a:rPr lang="zh-CN" altLang="en-US" sz="1050" dirty="0">
                <a:solidFill>
                  <a:schemeClr val="bg1"/>
                </a:solidFill>
                <a:latin typeface="微软雅黑" panose="020B0503020204020204" pitchFamily="34" charset="-122"/>
                <a:ea typeface="微软雅黑" panose="020B0503020204020204" pitchFamily="34" charset="-122"/>
              </a:rPr>
              <a:t>的时间戳，记为</a:t>
            </a:r>
            <a:r>
              <a:rPr lang="en-US" altLang="zh-CN" sz="1050" dirty="0">
                <a:solidFill>
                  <a:schemeClr val="bg1"/>
                </a:solidFill>
                <a:latin typeface="微软雅黑" panose="020B0503020204020204" pitchFamily="34" charset="-122"/>
                <a:ea typeface="微软雅黑" panose="020B0503020204020204" pitchFamily="34" charset="-122"/>
              </a:rPr>
              <a:t>in</a:t>
            </a:r>
            <a:r>
              <a:rPr lang="zh-CN" altLang="en-US" sz="1050" dirty="0">
                <a:solidFill>
                  <a:schemeClr val="bg1"/>
                </a:solidFill>
                <a:latin typeface="微软雅黑" panose="020B0503020204020204" pitchFamily="34" charset="-122"/>
                <a:ea typeface="微软雅黑" panose="020B0503020204020204" pitchFamily="34" charset="-122"/>
              </a:rPr>
              <a:t>，</a:t>
            </a:r>
            <a:r>
              <a:rPr lang="en-US" altLang="zh-CN" sz="1050" dirty="0">
                <a:solidFill>
                  <a:schemeClr val="bg1"/>
                </a:solidFill>
                <a:latin typeface="微软雅黑" panose="020B0503020204020204" pitchFamily="34" charset="-122"/>
                <a:ea typeface="微软雅黑" panose="020B0503020204020204" pitchFamily="34" charset="-122"/>
              </a:rPr>
              <a:t>out</a:t>
            </a:r>
            <a:r>
              <a:rPr lang="zh-CN" altLang="en-US" sz="1050" dirty="0">
                <a:solidFill>
                  <a:schemeClr val="bg1"/>
                </a:solidFill>
                <a:latin typeface="微软雅黑" panose="020B0503020204020204" pitchFamily="34" charset="-122"/>
                <a:ea typeface="微软雅黑" panose="020B0503020204020204" pitchFamily="34" charset="-122"/>
              </a:rPr>
              <a:t>：</a:t>
            </a:r>
            <a:endParaRPr lang="en-US" altLang="zh-CN" sz="1050" dirty="0">
              <a:solidFill>
                <a:schemeClr val="bg1"/>
              </a:solidFill>
              <a:latin typeface="微软雅黑" panose="020B0503020204020204" pitchFamily="34" charset="-122"/>
              <a:ea typeface="微软雅黑" panose="020B0503020204020204" pitchFamily="34" charset="-122"/>
            </a:endParaRPr>
          </a:p>
          <a:p>
            <a:r>
              <a:rPr lang="en-US" altLang="zh-CN" sz="1050" dirty="0">
                <a:solidFill>
                  <a:schemeClr val="bg1"/>
                </a:solidFill>
                <a:latin typeface="微软雅黑" panose="020B0503020204020204" pitchFamily="34" charset="-122"/>
                <a:ea typeface="微软雅黑" panose="020B0503020204020204" pitchFamily="34" charset="-122"/>
              </a:rPr>
              <a:t>1 -&gt; (1, 12)</a:t>
            </a:r>
          </a:p>
          <a:p>
            <a:r>
              <a:rPr lang="en-US" altLang="zh-CN" sz="1050" dirty="0">
                <a:solidFill>
                  <a:schemeClr val="bg1"/>
                </a:solidFill>
                <a:latin typeface="微软雅黑" panose="020B0503020204020204" pitchFamily="34" charset="-122"/>
                <a:ea typeface="微软雅黑" panose="020B0503020204020204" pitchFamily="34" charset="-122"/>
              </a:rPr>
              <a:t>2 -&gt; (2, 9)</a:t>
            </a:r>
          </a:p>
          <a:p>
            <a:r>
              <a:rPr lang="en-US" altLang="zh-CN" sz="1050" dirty="0">
                <a:solidFill>
                  <a:schemeClr val="bg1"/>
                </a:solidFill>
                <a:latin typeface="微软雅黑" panose="020B0503020204020204" pitchFamily="34" charset="-122"/>
                <a:ea typeface="微软雅黑" panose="020B0503020204020204" pitchFamily="34" charset="-122"/>
              </a:rPr>
              <a:t>3 -&gt; (10, 11)</a:t>
            </a:r>
          </a:p>
          <a:p>
            <a:r>
              <a:rPr lang="en-US" altLang="zh-CN" sz="1050" dirty="0">
                <a:solidFill>
                  <a:schemeClr val="bg1"/>
                </a:solidFill>
                <a:latin typeface="微软雅黑" panose="020B0503020204020204" pitchFamily="34" charset="-122"/>
                <a:ea typeface="微软雅黑" panose="020B0503020204020204" pitchFamily="34" charset="-122"/>
              </a:rPr>
              <a:t>4 -&gt; (3, 4)</a:t>
            </a:r>
          </a:p>
          <a:p>
            <a:r>
              <a:rPr lang="en-US" altLang="zh-CN" sz="1050" dirty="0">
                <a:solidFill>
                  <a:schemeClr val="bg1"/>
                </a:solidFill>
                <a:latin typeface="微软雅黑" panose="020B0503020204020204" pitchFamily="34" charset="-122"/>
                <a:ea typeface="微软雅黑" panose="020B0503020204020204" pitchFamily="34" charset="-122"/>
              </a:rPr>
              <a:t>5 -&gt; (5, 8)</a:t>
            </a:r>
          </a:p>
          <a:p>
            <a:r>
              <a:rPr lang="en-US" altLang="zh-CN" sz="1050" dirty="0">
                <a:solidFill>
                  <a:schemeClr val="bg1"/>
                </a:solidFill>
                <a:latin typeface="微软雅黑" panose="020B0503020204020204" pitchFamily="34" charset="-122"/>
                <a:ea typeface="微软雅黑" panose="020B0503020204020204" pitchFamily="34" charset="-122"/>
              </a:rPr>
              <a:t>6 -&gt; (6, 7)</a:t>
            </a:r>
          </a:p>
          <a:p>
            <a:endParaRPr lang="en-US" altLang="zh-CN" sz="1050" dirty="0">
              <a:solidFill>
                <a:schemeClr val="bg1"/>
              </a:solidFill>
              <a:latin typeface="微软雅黑" panose="020B0503020204020204" pitchFamily="34" charset="-122"/>
              <a:ea typeface="微软雅黑" panose="020B0503020204020204" pitchFamily="34" charset="-122"/>
            </a:endParaRPr>
          </a:p>
          <a:p>
            <a:r>
              <a:rPr lang="zh-CN" altLang="en-US" sz="1050" dirty="0">
                <a:solidFill>
                  <a:schemeClr val="bg1"/>
                </a:solidFill>
                <a:latin typeface="微软雅黑" panose="020B0503020204020204" pitchFamily="34" charset="-122"/>
                <a:ea typeface="微软雅黑" panose="020B0503020204020204" pitchFamily="34" charset="-122"/>
              </a:rPr>
              <a:t>树上莫队问题一般是对树上的</a:t>
            </a:r>
            <a:r>
              <a:rPr lang="zh-CN" altLang="en-US" sz="1050" dirty="0">
                <a:solidFill>
                  <a:srgbClr val="FFFF00"/>
                </a:solidFill>
                <a:latin typeface="微软雅黑" panose="020B0503020204020204" pitchFamily="34" charset="-122"/>
                <a:ea typeface="微软雅黑" panose="020B0503020204020204" pitchFamily="34" charset="-122"/>
              </a:rPr>
              <a:t>链信息</a:t>
            </a:r>
            <a:r>
              <a:rPr lang="zh-CN" altLang="en-US" sz="1050" dirty="0">
                <a:solidFill>
                  <a:schemeClr val="bg1"/>
                </a:solidFill>
                <a:latin typeface="微软雅黑" panose="020B0503020204020204" pitchFamily="34" charset="-122"/>
                <a:ea typeface="微软雅黑" panose="020B0503020204020204" pitchFamily="34" charset="-122"/>
              </a:rPr>
              <a:t>进行维护</a:t>
            </a:r>
            <a:endParaRPr lang="en-US" altLang="zh-CN" sz="1050" dirty="0">
              <a:solidFill>
                <a:schemeClr val="bg1"/>
              </a:solidFill>
              <a:latin typeface="微软雅黑" panose="020B0503020204020204" pitchFamily="34" charset="-122"/>
              <a:ea typeface="微软雅黑" panose="020B0503020204020204" pitchFamily="34" charset="-122"/>
            </a:endParaRPr>
          </a:p>
          <a:p>
            <a:r>
              <a:rPr lang="zh-CN" altLang="en-US" sz="1050" dirty="0">
                <a:solidFill>
                  <a:schemeClr val="bg1"/>
                </a:solidFill>
                <a:latin typeface="微软雅黑" panose="020B0503020204020204" pitchFamily="34" charset="-122"/>
                <a:ea typeface="微软雅黑" panose="020B0503020204020204" pitchFamily="34" charset="-122"/>
              </a:rPr>
              <a:t>甚至可以带修，即树上带修莫队，如</a:t>
            </a:r>
            <a:r>
              <a:rPr lang="en-US" altLang="zh-CN" sz="1050" dirty="0">
                <a:solidFill>
                  <a:schemeClr val="bg1"/>
                </a:solidFill>
                <a:latin typeface="微软雅黑" panose="020B0503020204020204" pitchFamily="34" charset="-122"/>
                <a:ea typeface="微软雅黑" panose="020B0503020204020204" pitchFamily="34" charset="-122"/>
              </a:rPr>
              <a:t>WC2013</a:t>
            </a:r>
            <a:r>
              <a:rPr lang="zh-CN" altLang="en-US" sz="1050" dirty="0">
                <a:solidFill>
                  <a:schemeClr val="bg1"/>
                </a:solidFill>
                <a:latin typeface="微软雅黑" panose="020B0503020204020204" pitchFamily="34" charset="-122"/>
                <a:ea typeface="微软雅黑" panose="020B0503020204020204" pitchFamily="34" charset="-122"/>
              </a:rPr>
              <a:t>糖果公园</a:t>
            </a:r>
            <a:endParaRPr lang="en-US" altLang="zh-CN" sz="1050" dirty="0">
              <a:solidFill>
                <a:schemeClr val="bg1"/>
              </a:solidFill>
              <a:latin typeface="微软雅黑" panose="020B0503020204020204" pitchFamily="34" charset="-122"/>
              <a:ea typeface="微软雅黑" panose="020B0503020204020204" pitchFamily="34" charset="-122"/>
            </a:endParaRPr>
          </a:p>
          <a:p>
            <a:endParaRPr lang="en-US" altLang="zh-CN" sz="1050" dirty="0">
              <a:solidFill>
                <a:schemeClr val="bg1"/>
              </a:solidFill>
              <a:latin typeface="微软雅黑" panose="020B0503020204020204" pitchFamily="34" charset="-122"/>
              <a:ea typeface="微软雅黑" panose="020B0503020204020204" pitchFamily="34" charset="-122"/>
            </a:endParaRPr>
          </a:p>
          <a:p>
            <a:r>
              <a:rPr lang="zh-CN" altLang="en-US" sz="1050" dirty="0">
                <a:solidFill>
                  <a:schemeClr val="bg1"/>
                </a:solidFill>
                <a:latin typeface="微软雅黑" panose="020B0503020204020204" pitchFamily="34" charset="-122"/>
                <a:ea typeface="微软雅黑" panose="020B0503020204020204" pitchFamily="34" charset="-122"/>
              </a:rPr>
              <a:t>链信息有两类，在使用欧拉序时，要分开处理：</a:t>
            </a:r>
            <a:endParaRPr lang="en-US" altLang="zh-CN" sz="1050" dirty="0">
              <a:solidFill>
                <a:schemeClr val="bg1"/>
              </a:solidFill>
              <a:latin typeface="微软雅黑" panose="020B0503020204020204" pitchFamily="34" charset="-122"/>
              <a:ea typeface="微软雅黑" panose="020B0503020204020204" pitchFamily="34" charset="-122"/>
            </a:endParaRPr>
          </a:p>
          <a:p>
            <a:r>
              <a:rPr lang="zh-CN" altLang="en-US" sz="1050" dirty="0">
                <a:solidFill>
                  <a:schemeClr val="bg1"/>
                </a:solidFill>
                <a:latin typeface="微软雅黑" panose="020B0503020204020204" pitchFamily="34" charset="-122"/>
                <a:ea typeface="微软雅黑" panose="020B0503020204020204" pitchFamily="34" charset="-122"/>
              </a:rPr>
              <a:t>即我们现在研究的是点</a:t>
            </a:r>
            <a:r>
              <a:rPr lang="en-US" altLang="zh-CN" sz="1050" dirty="0">
                <a:solidFill>
                  <a:schemeClr val="bg1"/>
                </a:solidFill>
                <a:latin typeface="微软雅黑" panose="020B0503020204020204" pitchFamily="34" charset="-122"/>
                <a:ea typeface="微软雅黑" panose="020B0503020204020204" pitchFamily="34" charset="-122"/>
              </a:rPr>
              <a:t>x</a:t>
            </a:r>
            <a:r>
              <a:rPr lang="zh-CN" altLang="en-US" sz="1050" dirty="0">
                <a:solidFill>
                  <a:schemeClr val="bg1"/>
                </a:solidFill>
                <a:latin typeface="微软雅黑" panose="020B0503020204020204" pitchFamily="34" charset="-122"/>
                <a:ea typeface="微软雅黑" panose="020B0503020204020204" pitchFamily="34" charset="-122"/>
              </a:rPr>
              <a:t>，</a:t>
            </a:r>
            <a:r>
              <a:rPr lang="en-US" altLang="zh-CN" sz="1050" dirty="0">
                <a:solidFill>
                  <a:schemeClr val="bg1"/>
                </a:solidFill>
                <a:latin typeface="微软雅黑" panose="020B0503020204020204" pitchFamily="34" charset="-122"/>
                <a:ea typeface="微软雅黑" panose="020B0503020204020204" pitchFamily="34" charset="-122"/>
              </a:rPr>
              <a:t>y</a:t>
            </a:r>
            <a:r>
              <a:rPr lang="zh-CN" altLang="en-US" sz="1050" dirty="0">
                <a:solidFill>
                  <a:schemeClr val="bg1"/>
                </a:solidFill>
                <a:latin typeface="微软雅黑" panose="020B0503020204020204" pitchFamily="34" charset="-122"/>
                <a:ea typeface="微软雅黑" panose="020B0503020204020204" pitchFamily="34" charset="-122"/>
              </a:rPr>
              <a:t>形成的链，他们的最近公共祖先是</a:t>
            </a:r>
            <a:r>
              <a:rPr lang="en-US" altLang="zh-CN" sz="1050" dirty="0" err="1">
                <a:solidFill>
                  <a:schemeClr val="bg1"/>
                </a:solidFill>
                <a:latin typeface="微软雅黑" panose="020B0503020204020204" pitchFamily="34" charset="-122"/>
                <a:ea typeface="微软雅黑" panose="020B0503020204020204" pitchFamily="34" charset="-122"/>
              </a:rPr>
              <a:t>lca</a:t>
            </a:r>
            <a:endParaRPr lang="en-US" altLang="zh-CN" sz="1050" dirty="0">
              <a:solidFill>
                <a:schemeClr val="bg1"/>
              </a:solidFill>
              <a:latin typeface="微软雅黑" panose="020B0503020204020204" pitchFamily="34" charset="-122"/>
              <a:ea typeface="微软雅黑" panose="020B0503020204020204" pitchFamily="34" charset="-122"/>
            </a:endParaRPr>
          </a:p>
          <a:p>
            <a:r>
              <a:rPr lang="en-US" altLang="zh-CN" sz="1050" dirty="0">
                <a:solidFill>
                  <a:srgbClr val="FFC000"/>
                </a:solidFill>
                <a:latin typeface="微软雅黑" panose="020B0503020204020204" pitchFamily="34" charset="-122"/>
                <a:ea typeface="微软雅黑" panose="020B0503020204020204" pitchFamily="34" charset="-122"/>
              </a:rPr>
              <a:t>1</a:t>
            </a:r>
            <a:r>
              <a:rPr lang="zh-CN" altLang="en-US" sz="1050" dirty="0">
                <a:solidFill>
                  <a:srgbClr val="FFC000"/>
                </a:solidFill>
                <a:latin typeface="微软雅黑" panose="020B0503020204020204" pitchFamily="34" charset="-122"/>
                <a:ea typeface="微软雅黑" panose="020B0503020204020204" pitchFamily="34" charset="-122"/>
              </a:rPr>
              <a:t>）两端存在祖先关系，即 </a:t>
            </a:r>
            <a:r>
              <a:rPr lang="en-US" altLang="zh-CN" sz="1050" dirty="0">
                <a:solidFill>
                  <a:srgbClr val="FFC000"/>
                </a:solidFill>
                <a:latin typeface="微软雅黑" panose="020B0503020204020204" pitchFamily="34" charset="-122"/>
                <a:ea typeface="微软雅黑" panose="020B0503020204020204" pitchFamily="34" charset="-122"/>
              </a:rPr>
              <a:t>x==</a:t>
            </a:r>
            <a:r>
              <a:rPr lang="en-US" altLang="zh-CN" sz="1050" dirty="0" err="1">
                <a:solidFill>
                  <a:srgbClr val="FFC000"/>
                </a:solidFill>
                <a:latin typeface="微软雅黑" panose="020B0503020204020204" pitchFamily="34" charset="-122"/>
                <a:ea typeface="微软雅黑" panose="020B0503020204020204" pitchFamily="34" charset="-122"/>
              </a:rPr>
              <a:t>lca</a:t>
            </a:r>
            <a:r>
              <a:rPr lang="en-US" altLang="zh-CN" sz="1050" dirty="0">
                <a:solidFill>
                  <a:srgbClr val="FFC000"/>
                </a:solidFill>
                <a:latin typeface="微软雅黑" panose="020B0503020204020204" pitchFamily="34" charset="-122"/>
                <a:ea typeface="微软雅黑" panose="020B0503020204020204" pitchFamily="34" charset="-122"/>
              </a:rPr>
              <a:t> </a:t>
            </a:r>
            <a:r>
              <a:rPr lang="zh-CN" altLang="en-US" sz="1050" dirty="0">
                <a:solidFill>
                  <a:srgbClr val="FFC000"/>
                </a:solidFill>
                <a:latin typeface="微软雅黑" panose="020B0503020204020204" pitchFamily="34" charset="-122"/>
                <a:ea typeface="微软雅黑" panose="020B0503020204020204" pitchFamily="34" charset="-122"/>
              </a:rPr>
              <a:t>或 </a:t>
            </a:r>
            <a:r>
              <a:rPr lang="en-US" altLang="zh-CN" sz="1050" dirty="0">
                <a:solidFill>
                  <a:srgbClr val="FFC000"/>
                </a:solidFill>
                <a:latin typeface="微软雅黑" panose="020B0503020204020204" pitchFamily="34" charset="-122"/>
                <a:ea typeface="微软雅黑" panose="020B0503020204020204" pitchFamily="34" charset="-122"/>
              </a:rPr>
              <a:t>y==</a:t>
            </a:r>
            <a:r>
              <a:rPr lang="en-US" altLang="zh-CN" sz="1050" dirty="0" err="1">
                <a:solidFill>
                  <a:srgbClr val="FFC000"/>
                </a:solidFill>
                <a:latin typeface="微软雅黑" panose="020B0503020204020204" pitchFamily="34" charset="-122"/>
                <a:ea typeface="微软雅黑" panose="020B0503020204020204" pitchFamily="34" charset="-122"/>
              </a:rPr>
              <a:t>lca</a:t>
            </a:r>
            <a:endParaRPr lang="en-US" altLang="zh-CN" sz="1050" dirty="0">
              <a:solidFill>
                <a:srgbClr val="FFC000"/>
              </a:solidFill>
              <a:latin typeface="微软雅黑" panose="020B0503020204020204" pitchFamily="34" charset="-122"/>
              <a:ea typeface="微软雅黑" panose="020B0503020204020204" pitchFamily="34" charset="-122"/>
            </a:endParaRPr>
          </a:p>
          <a:p>
            <a:r>
              <a:rPr lang="zh-CN" altLang="en-US" sz="1050" dirty="0">
                <a:solidFill>
                  <a:schemeClr val="bg1"/>
                </a:solidFill>
                <a:latin typeface="微软雅黑" panose="020B0503020204020204" pitchFamily="34" charset="-122"/>
                <a:ea typeface="微软雅黑" panose="020B0503020204020204" pitchFamily="34" charset="-122"/>
              </a:rPr>
              <a:t>不妨我们假设</a:t>
            </a:r>
            <a:r>
              <a:rPr lang="en-US" altLang="zh-CN" sz="1050" dirty="0">
                <a:solidFill>
                  <a:schemeClr val="bg1"/>
                </a:solidFill>
                <a:latin typeface="微软雅黑" panose="020B0503020204020204" pitchFamily="34" charset="-122"/>
                <a:ea typeface="微软雅黑" panose="020B0503020204020204" pitchFamily="34" charset="-122"/>
              </a:rPr>
              <a:t>x==</a:t>
            </a:r>
            <a:r>
              <a:rPr lang="en-US" altLang="zh-CN" sz="1050" dirty="0" err="1">
                <a:solidFill>
                  <a:schemeClr val="bg1"/>
                </a:solidFill>
                <a:latin typeface="微软雅黑" panose="020B0503020204020204" pitchFamily="34" charset="-122"/>
                <a:ea typeface="微软雅黑" panose="020B0503020204020204" pitchFamily="34" charset="-122"/>
              </a:rPr>
              <a:t>lca</a:t>
            </a:r>
            <a:r>
              <a:rPr lang="zh-CN" altLang="en-US" sz="1050" dirty="0">
                <a:solidFill>
                  <a:schemeClr val="bg1"/>
                </a:solidFill>
                <a:latin typeface="微软雅黑" panose="020B0503020204020204" pitchFamily="34" charset="-122"/>
                <a:ea typeface="微软雅黑" panose="020B0503020204020204" pitchFamily="34" charset="-122"/>
              </a:rPr>
              <a:t>，那么 </a:t>
            </a:r>
            <a:r>
              <a:rPr lang="en-US" altLang="zh-CN" sz="1050" dirty="0">
                <a:solidFill>
                  <a:schemeClr val="bg1"/>
                </a:solidFill>
                <a:latin typeface="微软雅黑" panose="020B0503020204020204" pitchFamily="34" charset="-122"/>
                <a:ea typeface="微软雅黑" panose="020B0503020204020204" pitchFamily="34" charset="-122"/>
              </a:rPr>
              <a:t>[ in[x], in[y] ] </a:t>
            </a:r>
            <a:r>
              <a:rPr lang="zh-CN" altLang="en-US" sz="1050" dirty="0">
                <a:solidFill>
                  <a:schemeClr val="bg1"/>
                </a:solidFill>
                <a:latin typeface="微软雅黑" panose="020B0503020204020204" pitchFamily="34" charset="-122"/>
                <a:ea typeface="微软雅黑" panose="020B0503020204020204" pitchFamily="34" charset="-122"/>
              </a:rPr>
              <a:t>这段区间刚好包含了</a:t>
            </a:r>
            <a:r>
              <a:rPr lang="zh-CN" altLang="en-US" sz="1050" dirty="0">
                <a:solidFill>
                  <a:srgbClr val="FFFF00"/>
                </a:solidFill>
                <a:latin typeface="微软雅黑" panose="020B0503020204020204" pitchFamily="34" charset="-122"/>
                <a:ea typeface="微软雅黑" panose="020B0503020204020204" pitchFamily="34" charset="-122"/>
              </a:rPr>
              <a:t>一次链上元素，两次无关元素</a:t>
            </a:r>
            <a:r>
              <a:rPr lang="zh-CN" altLang="en-US" sz="1050" dirty="0">
                <a:solidFill>
                  <a:schemeClr val="bg1"/>
                </a:solidFill>
                <a:latin typeface="微软雅黑" panose="020B0503020204020204" pitchFamily="34" charset="-122"/>
                <a:ea typeface="微软雅黑" panose="020B0503020204020204" pitchFamily="34" charset="-122"/>
              </a:rPr>
              <a:t>，例如</a:t>
            </a:r>
            <a:r>
              <a:rPr lang="en-US" altLang="zh-CN" sz="1050" dirty="0">
                <a:solidFill>
                  <a:schemeClr val="bg1"/>
                </a:solidFill>
                <a:latin typeface="微软雅黑" panose="020B0503020204020204" pitchFamily="34" charset="-122"/>
                <a:ea typeface="微软雅黑" panose="020B0503020204020204" pitchFamily="34" charset="-122"/>
              </a:rPr>
              <a:t>1</a:t>
            </a:r>
            <a:r>
              <a:rPr lang="zh-CN" altLang="en-US" sz="1050" dirty="0">
                <a:solidFill>
                  <a:schemeClr val="bg1"/>
                </a:solidFill>
                <a:latin typeface="微软雅黑" panose="020B0503020204020204" pitchFamily="34" charset="-122"/>
                <a:ea typeface="微软雅黑" panose="020B0503020204020204" pitchFamily="34" charset="-122"/>
              </a:rPr>
              <a:t>和</a:t>
            </a:r>
            <a:r>
              <a:rPr lang="en-US" altLang="zh-CN" sz="1050" dirty="0">
                <a:solidFill>
                  <a:schemeClr val="bg1"/>
                </a:solidFill>
                <a:latin typeface="微软雅黑" panose="020B0503020204020204" pitchFamily="34" charset="-122"/>
                <a:ea typeface="微软雅黑" panose="020B0503020204020204" pitchFamily="34" charset="-122"/>
              </a:rPr>
              <a:t>5</a:t>
            </a:r>
            <a:r>
              <a:rPr lang="zh-CN" altLang="en-US" sz="1050" dirty="0">
                <a:solidFill>
                  <a:schemeClr val="bg1"/>
                </a:solidFill>
                <a:latin typeface="微软雅黑" panose="020B0503020204020204" pitchFamily="34" charset="-122"/>
                <a:ea typeface="微软雅黑" panose="020B0503020204020204" pitchFamily="34" charset="-122"/>
              </a:rPr>
              <a:t>，</a:t>
            </a:r>
            <a:r>
              <a:rPr lang="en-US" altLang="zh-CN" sz="1050" dirty="0">
                <a:solidFill>
                  <a:schemeClr val="bg1"/>
                </a:solidFill>
                <a:latin typeface="微软雅黑" panose="020B0503020204020204" pitchFamily="34" charset="-122"/>
                <a:ea typeface="微软雅黑" panose="020B0503020204020204" pitchFamily="34" charset="-122"/>
              </a:rPr>
              <a:t>12445</a:t>
            </a:r>
            <a:r>
              <a:rPr lang="zh-CN" altLang="en-US" sz="1050" dirty="0">
                <a:solidFill>
                  <a:schemeClr val="bg1"/>
                </a:solidFill>
                <a:latin typeface="微软雅黑" panose="020B0503020204020204" pitchFamily="34" charset="-122"/>
                <a:ea typeface="微软雅黑" panose="020B0503020204020204" pitchFamily="34" charset="-122"/>
              </a:rPr>
              <a:t>，无关的</a:t>
            </a:r>
            <a:r>
              <a:rPr lang="en-US" altLang="zh-CN" sz="1050" dirty="0">
                <a:solidFill>
                  <a:schemeClr val="bg1"/>
                </a:solidFill>
                <a:latin typeface="微软雅黑" panose="020B0503020204020204" pitchFamily="34" charset="-122"/>
                <a:ea typeface="微软雅黑" panose="020B0503020204020204" pitchFamily="34" charset="-122"/>
              </a:rPr>
              <a:t>4</a:t>
            </a:r>
            <a:r>
              <a:rPr lang="zh-CN" altLang="en-US" sz="1050" dirty="0">
                <a:solidFill>
                  <a:schemeClr val="bg1"/>
                </a:solidFill>
                <a:latin typeface="微软雅黑" panose="020B0503020204020204" pitchFamily="34" charset="-122"/>
                <a:ea typeface="微软雅黑" panose="020B0503020204020204" pitchFamily="34" charset="-122"/>
              </a:rPr>
              <a:t>出现了两次。我们在区间统计时，可以利用异或的思想，将无关点的信息清除。</a:t>
            </a:r>
            <a:endParaRPr lang="en-US" altLang="zh-CN" sz="1050" dirty="0">
              <a:solidFill>
                <a:schemeClr val="bg1"/>
              </a:solidFill>
              <a:latin typeface="微软雅黑" panose="020B0503020204020204" pitchFamily="34" charset="-122"/>
              <a:ea typeface="微软雅黑" panose="020B0503020204020204" pitchFamily="34" charset="-122"/>
            </a:endParaRPr>
          </a:p>
          <a:p>
            <a:endParaRPr lang="en-US" altLang="zh-CN" sz="1050" dirty="0">
              <a:solidFill>
                <a:schemeClr val="bg1"/>
              </a:solidFill>
              <a:latin typeface="微软雅黑" panose="020B0503020204020204" pitchFamily="34" charset="-122"/>
              <a:ea typeface="微软雅黑" panose="020B0503020204020204" pitchFamily="34" charset="-122"/>
            </a:endParaRPr>
          </a:p>
          <a:p>
            <a:r>
              <a:rPr lang="en-US" altLang="zh-CN" sz="1050" dirty="0">
                <a:solidFill>
                  <a:srgbClr val="FFC000"/>
                </a:solidFill>
                <a:latin typeface="微软雅黑" panose="020B0503020204020204" pitchFamily="34" charset="-122"/>
                <a:ea typeface="微软雅黑" panose="020B0503020204020204" pitchFamily="34" charset="-122"/>
              </a:rPr>
              <a:t>2</a:t>
            </a:r>
            <a:r>
              <a:rPr lang="zh-CN" altLang="en-US" sz="1050" dirty="0">
                <a:solidFill>
                  <a:srgbClr val="FFC000"/>
                </a:solidFill>
                <a:latin typeface="微软雅黑" panose="020B0503020204020204" pitchFamily="34" charset="-122"/>
                <a:ea typeface="微软雅黑" panose="020B0503020204020204" pitchFamily="34" charset="-122"/>
              </a:rPr>
              <a:t>）两端不存在祖先关系</a:t>
            </a:r>
            <a:endParaRPr lang="en-US" altLang="zh-CN" sz="1050" dirty="0">
              <a:solidFill>
                <a:srgbClr val="FFC000"/>
              </a:solidFill>
              <a:latin typeface="微软雅黑" panose="020B0503020204020204" pitchFamily="34" charset="-122"/>
              <a:ea typeface="微软雅黑" panose="020B0503020204020204" pitchFamily="34" charset="-122"/>
            </a:endParaRPr>
          </a:p>
          <a:p>
            <a:r>
              <a:rPr lang="zh-CN" altLang="en-US" sz="1050" dirty="0">
                <a:solidFill>
                  <a:schemeClr val="bg1"/>
                </a:solidFill>
                <a:latin typeface="微软雅黑" panose="020B0503020204020204" pitchFamily="34" charset="-122"/>
                <a:ea typeface="微软雅黑" panose="020B0503020204020204" pitchFamily="34" charset="-122"/>
              </a:rPr>
              <a:t>那么</a:t>
            </a:r>
            <a:r>
              <a:rPr lang="en-US" altLang="zh-CN" sz="1050" dirty="0">
                <a:solidFill>
                  <a:schemeClr val="bg1"/>
                </a:solidFill>
                <a:latin typeface="微软雅黑" panose="020B0503020204020204" pitchFamily="34" charset="-122"/>
                <a:ea typeface="微软雅黑" panose="020B0503020204020204" pitchFamily="34" charset="-122"/>
              </a:rPr>
              <a:t>x</a:t>
            </a:r>
            <a:r>
              <a:rPr lang="zh-CN" altLang="en-US" sz="1050" dirty="0">
                <a:solidFill>
                  <a:schemeClr val="bg1"/>
                </a:solidFill>
                <a:latin typeface="微软雅黑" panose="020B0503020204020204" pitchFamily="34" charset="-122"/>
                <a:ea typeface="微软雅黑" panose="020B0503020204020204" pitchFamily="34" charset="-122"/>
              </a:rPr>
              <a:t>，</a:t>
            </a:r>
            <a:r>
              <a:rPr lang="en-US" altLang="zh-CN" sz="1050" dirty="0">
                <a:solidFill>
                  <a:schemeClr val="bg1"/>
                </a:solidFill>
                <a:latin typeface="微软雅黑" panose="020B0503020204020204" pitchFamily="34" charset="-122"/>
                <a:ea typeface="微软雅黑" panose="020B0503020204020204" pitchFamily="34" charset="-122"/>
              </a:rPr>
              <a:t>y</a:t>
            </a:r>
            <a:r>
              <a:rPr lang="zh-CN" altLang="en-US" sz="1050" dirty="0">
                <a:solidFill>
                  <a:schemeClr val="bg1"/>
                </a:solidFill>
                <a:latin typeface="微软雅黑" panose="020B0503020204020204" pitchFamily="34" charset="-122"/>
                <a:ea typeface="微软雅黑" panose="020B0503020204020204" pitchFamily="34" charset="-122"/>
              </a:rPr>
              <a:t>的 </a:t>
            </a:r>
            <a:r>
              <a:rPr lang="en-US" altLang="zh-CN" sz="1050" dirty="0">
                <a:solidFill>
                  <a:schemeClr val="bg1"/>
                </a:solidFill>
                <a:latin typeface="微软雅黑" panose="020B0503020204020204" pitchFamily="34" charset="-122"/>
                <a:ea typeface="微软雅黑" panose="020B0503020204020204" pitchFamily="34" charset="-122"/>
              </a:rPr>
              <a:t>[ in, out ] </a:t>
            </a:r>
            <a:r>
              <a:rPr lang="zh-CN" altLang="en-US" sz="1050" dirty="0">
                <a:solidFill>
                  <a:schemeClr val="bg1"/>
                </a:solidFill>
                <a:latin typeface="微软雅黑" panose="020B0503020204020204" pitchFamily="34" charset="-122"/>
                <a:ea typeface="微软雅黑" panose="020B0503020204020204" pitchFamily="34" charset="-122"/>
              </a:rPr>
              <a:t>是不相交的。不妨假设 </a:t>
            </a:r>
            <a:r>
              <a:rPr lang="en-US" altLang="zh-CN" sz="1050" dirty="0">
                <a:solidFill>
                  <a:schemeClr val="bg1"/>
                </a:solidFill>
                <a:latin typeface="微软雅黑" panose="020B0503020204020204" pitchFamily="34" charset="-122"/>
                <a:ea typeface="微软雅黑" panose="020B0503020204020204" pitchFamily="34" charset="-122"/>
              </a:rPr>
              <a:t>in[x] &lt; in[y]</a:t>
            </a:r>
            <a:r>
              <a:rPr lang="zh-CN" altLang="en-US" sz="1050" dirty="0">
                <a:solidFill>
                  <a:schemeClr val="bg1"/>
                </a:solidFill>
                <a:latin typeface="微软雅黑" panose="020B0503020204020204" pitchFamily="34" charset="-122"/>
                <a:ea typeface="微软雅黑" panose="020B0503020204020204" pitchFamily="34" charset="-122"/>
              </a:rPr>
              <a:t>，那么</a:t>
            </a:r>
            <a:r>
              <a:rPr lang="en-US" altLang="zh-CN" sz="1050" dirty="0">
                <a:solidFill>
                  <a:schemeClr val="bg1"/>
                </a:solidFill>
                <a:latin typeface="微软雅黑" panose="020B0503020204020204" pitchFamily="34" charset="-122"/>
                <a:ea typeface="微软雅黑" panose="020B0503020204020204" pitchFamily="34" charset="-122"/>
              </a:rPr>
              <a:t>[ out[x], in[y] ] </a:t>
            </a:r>
            <a:r>
              <a:rPr lang="zh-CN" altLang="en-US" sz="1050" dirty="0">
                <a:solidFill>
                  <a:schemeClr val="bg1"/>
                </a:solidFill>
                <a:latin typeface="微软雅黑" panose="020B0503020204020204" pitchFamily="34" charset="-122"/>
                <a:ea typeface="微软雅黑" panose="020B0503020204020204" pitchFamily="34" charset="-122"/>
              </a:rPr>
              <a:t>这段区间刚好包含了</a:t>
            </a:r>
            <a:r>
              <a:rPr lang="zh-CN" altLang="en-US" sz="1050" dirty="0">
                <a:solidFill>
                  <a:srgbClr val="FFFF00"/>
                </a:solidFill>
                <a:latin typeface="微软雅黑" panose="020B0503020204020204" pitchFamily="34" charset="-122"/>
                <a:ea typeface="微软雅黑" panose="020B0503020204020204" pitchFamily="34" charset="-122"/>
              </a:rPr>
              <a:t>一次除</a:t>
            </a:r>
            <a:r>
              <a:rPr lang="en-US" altLang="zh-CN" sz="1050" dirty="0" err="1">
                <a:solidFill>
                  <a:srgbClr val="FFFF00"/>
                </a:solidFill>
                <a:latin typeface="微软雅黑" panose="020B0503020204020204" pitchFamily="34" charset="-122"/>
                <a:ea typeface="微软雅黑" panose="020B0503020204020204" pitchFamily="34" charset="-122"/>
              </a:rPr>
              <a:t>lca</a:t>
            </a:r>
            <a:r>
              <a:rPr lang="zh-CN" altLang="en-US" sz="1050" dirty="0">
                <a:solidFill>
                  <a:srgbClr val="FFFF00"/>
                </a:solidFill>
                <a:latin typeface="微软雅黑" panose="020B0503020204020204" pitchFamily="34" charset="-122"/>
                <a:ea typeface="微软雅黑" panose="020B0503020204020204" pitchFamily="34" charset="-122"/>
              </a:rPr>
              <a:t>外链上元素，两次无关元素</a:t>
            </a:r>
            <a:r>
              <a:rPr lang="zh-CN" altLang="en-US" sz="1050" dirty="0">
                <a:solidFill>
                  <a:schemeClr val="bg1"/>
                </a:solidFill>
                <a:latin typeface="微软雅黑" panose="020B0503020204020204" pitchFamily="34" charset="-122"/>
                <a:ea typeface="微软雅黑" panose="020B0503020204020204" pitchFamily="34" charset="-122"/>
              </a:rPr>
              <a:t>，如</a:t>
            </a:r>
            <a:r>
              <a:rPr lang="en-US" altLang="zh-CN" sz="1050" dirty="0">
                <a:solidFill>
                  <a:schemeClr val="bg1"/>
                </a:solidFill>
                <a:latin typeface="微软雅黑" panose="020B0503020204020204" pitchFamily="34" charset="-122"/>
                <a:ea typeface="微软雅黑" panose="020B0503020204020204" pitchFamily="34" charset="-122"/>
              </a:rPr>
              <a:t>4</a:t>
            </a:r>
            <a:r>
              <a:rPr lang="zh-CN" altLang="en-US" sz="1050" dirty="0">
                <a:solidFill>
                  <a:schemeClr val="bg1"/>
                </a:solidFill>
                <a:latin typeface="微软雅黑" panose="020B0503020204020204" pitchFamily="34" charset="-122"/>
                <a:ea typeface="微软雅黑" panose="020B0503020204020204" pitchFamily="34" charset="-122"/>
              </a:rPr>
              <a:t>和</a:t>
            </a:r>
            <a:r>
              <a:rPr lang="en-US" altLang="zh-CN" sz="1050" dirty="0">
                <a:solidFill>
                  <a:schemeClr val="bg1"/>
                </a:solidFill>
                <a:latin typeface="微软雅黑" panose="020B0503020204020204" pitchFamily="34" charset="-122"/>
                <a:ea typeface="微软雅黑" panose="020B0503020204020204" pitchFamily="34" charset="-122"/>
              </a:rPr>
              <a:t>3</a:t>
            </a:r>
            <a:r>
              <a:rPr lang="zh-CN" altLang="en-US" sz="1050" dirty="0">
                <a:solidFill>
                  <a:schemeClr val="bg1"/>
                </a:solidFill>
                <a:latin typeface="微软雅黑" panose="020B0503020204020204" pitchFamily="34" charset="-122"/>
                <a:ea typeface="微软雅黑" panose="020B0503020204020204" pitchFamily="34" charset="-122"/>
              </a:rPr>
              <a:t>，</a:t>
            </a:r>
            <a:r>
              <a:rPr lang="en-US" altLang="zh-CN" sz="1050" dirty="0">
                <a:solidFill>
                  <a:schemeClr val="bg1"/>
                </a:solidFill>
                <a:latin typeface="微软雅黑" panose="020B0503020204020204" pitchFamily="34" charset="-122"/>
                <a:ea typeface="微软雅黑" panose="020B0503020204020204" pitchFamily="34" charset="-122"/>
              </a:rPr>
              <a:t>4566523</a:t>
            </a:r>
            <a:r>
              <a:rPr lang="zh-CN" altLang="en-US" sz="1050" dirty="0">
                <a:solidFill>
                  <a:schemeClr val="bg1"/>
                </a:solidFill>
                <a:latin typeface="微软雅黑" panose="020B0503020204020204" pitchFamily="34" charset="-122"/>
                <a:ea typeface="微软雅黑" panose="020B0503020204020204" pitchFamily="34" charset="-122"/>
              </a:rPr>
              <a:t>，无关的</a:t>
            </a:r>
            <a:r>
              <a:rPr lang="en-US" altLang="zh-CN" sz="1050" dirty="0">
                <a:solidFill>
                  <a:schemeClr val="bg1"/>
                </a:solidFill>
                <a:latin typeface="微软雅黑" panose="020B0503020204020204" pitchFamily="34" charset="-122"/>
                <a:ea typeface="微软雅黑" panose="020B0503020204020204" pitchFamily="34" charset="-122"/>
              </a:rPr>
              <a:t>5</a:t>
            </a:r>
            <a:r>
              <a:rPr lang="zh-CN" altLang="en-US" sz="1050" dirty="0">
                <a:solidFill>
                  <a:schemeClr val="bg1"/>
                </a:solidFill>
                <a:latin typeface="微软雅黑" panose="020B0503020204020204" pitchFamily="34" charset="-122"/>
                <a:ea typeface="微软雅黑" panose="020B0503020204020204" pitchFamily="34" charset="-122"/>
              </a:rPr>
              <a:t>、</a:t>
            </a:r>
            <a:r>
              <a:rPr lang="en-US" altLang="zh-CN" sz="1050" dirty="0">
                <a:solidFill>
                  <a:schemeClr val="bg1"/>
                </a:solidFill>
                <a:latin typeface="微软雅黑" panose="020B0503020204020204" pitchFamily="34" charset="-122"/>
                <a:ea typeface="微软雅黑" panose="020B0503020204020204" pitchFamily="34" charset="-122"/>
              </a:rPr>
              <a:t>6</a:t>
            </a:r>
            <a:r>
              <a:rPr lang="zh-CN" altLang="en-US" sz="1050" dirty="0">
                <a:solidFill>
                  <a:schemeClr val="bg1"/>
                </a:solidFill>
                <a:latin typeface="微软雅黑" panose="020B0503020204020204" pitchFamily="34" charset="-122"/>
                <a:ea typeface="微软雅黑" panose="020B0503020204020204" pitchFamily="34" charset="-122"/>
              </a:rPr>
              <a:t>各出现了两次。在统计时，同样利用异或思想，</a:t>
            </a:r>
            <a:r>
              <a:rPr lang="zh-CN" altLang="en-US" sz="1050" dirty="0">
                <a:solidFill>
                  <a:srgbClr val="FFFF00"/>
                </a:solidFill>
                <a:latin typeface="微软雅黑" panose="020B0503020204020204" pitchFamily="34" charset="-122"/>
                <a:ea typeface="微软雅黑" panose="020B0503020204020204" pitchFamily="34" charset="-122"/>
              </a:rPr>
              <a:t>还要补上</a:t>
            </a:r>
            <a:r>
              <a:rPr lang="en-US" altLang="zh-CN" sz="1050" dirty="0" err="1">
                <a:solidFill>
                  <a:srgbClr val="FFFF00"/>
                </a:solidFill>
                <a:latin typeface="微软雅黑" panose="020B0503020204020204" pitchFamily="34" charset="-122"/>
                <a:ea typeface="微软雅黑" panose="020B0503020204020204" pitchFamily="34" charset="-122"/>
              </a:rPr>
              <a:t>lca</a:t>
            </a:r>
            <a:r>
              <a:rPr lang="zh-CN" altLang="en-US" sz="1050" dirty="0">
                <a:solidFill>
                  <a:srgbClr val="FFFF00"/>
                </a:solidFill>
                <a:latin typeface="微软雅黑" panose="020B0503020204020204" pitchFamily="34" charset="-122"/>
                <a:ea typeface="微软雅黑" panose="020B0503020204020204" pitchFamily="34" charset="-122"/>
              </a:rPr>
              <a:t>的信息</a:t>
            </a:r>
            <a:endParaRPr lang="en-US" altLang="zh-CN" sz="1050" dirty="0">
              <a:solidFill>
                <a:srgbClr val="FFFF00"/>
              </a:solidFill>
              <a:latin typeface="微软雅黑" panose="020B0503020204020204" pitchFamily="34" charset="-122"/>
              <a:ea typeface="微软雅黑" panose="020B0503020204020204" pitchFamily="34" charset="-122"/>
            </a:endParaRPr>
          </a:p>
          <a:p>
            <a:endParaRPr lang="en-US" altLang="zh-CN" sz="1050" dirty="0">
              <a:solidFill>
                <a:srgbClr val="FFFF00"/>
              </a:solidFill>
              <a:latin typeface="微软雅黑" panose="020B0503020204020204" pitchFamily="34" charset="-122"/>
              <a:ea typeface="微软雅黑" panose="020B0503020204020204" pitchFamily="34" charset="-122"/>
            </a:endParaRPr>
          </a:p>
          <a:p>
            <a:r>
              <a:rPr lang="zh-CN" altLang="en-US" sz="1050" dirty="0">
                <a:solidFill>
                  <a:schemeClr val="bg1"/>
                </a:solidFill>
                <a:latin typeface="微软雅黑" panose="020B0503020204020204" pitchFamily="34" charset="-122"/>
                <a:ea typeface="微软雅黑" panose="020B0503020204020204" pitchFamily="34" charset="-122"/>
              </a:rPr>
              <a:t>我们看到欧拉序的好处就在于把树拍平，变成数组上莫队的问题，而且开销的空间只是原来的两倍</a:t>
            </a:r>
            <a:endParaRPr lang="en-US" altLang="zh-CN" sz="1050" dirty="0">
              <a:solidFill>
                <a:schemeClr val="bg1"/>
              </a:solidFill>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01BDDE43-7C8A-45B7-887B-365BFBAA8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1053151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9">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9">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9">
                                            <p:txEl>
                                              <p:pRg st="15" end="1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9">
                                            <p:txEl>
                                              <p:pRg st="16" end="1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9">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9">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9">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F38C12F-8D5F-4EFD-87C8-0610C1D881C2}"/>
              </a:ext>
            </a:extLst>
          </p:cNvPr>
          <p:cNvSpPr txBox="1"/>
          <p:nvPr/>
        </p:nvSpPr>
        <p:spPr>
          <a:xfrm>
            <a:off x="262270" y="276447"/>
            <a:ext cx="5358810" cy="584775"/>
          </a:xfrm>
          <a:prstGeom prst="rect">
            <a:avLst/>
          </a:prstGeom>
          <a:noFill/>
        </p:spPr>
        <p:txBody>
          <a:bodyPr wrap="squar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SP10707 COT2 - Count on a tree II</a:t>
            </a:r>
          </a:p>
          <a:p>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0CF056FF-FB89-42E1-84B5-D60A579B4924}"/>
              </a:ext>
            </a:extLst>
          </p:cNvPr>
          <p:cNvPicPr>
            <a:picLocks noChangeAspect="1"/>
          </p:cNvPicPr>
          <p:nvPr/>
        </p:nvPicPr>
        <p:blipFill>
          <a:blip r:embed="rId2"/>
          <a:stretch>
            <a:fillRect/>
          </a:stretch>
        </p:blipFill>
        <p:spPr>
          <a:xfrm>
            <a:off x="0" y="1212732"/>
            <a:ext cx="6858000" cy="1045182"/>
          </a:xfrm>
          <a:prstGeom prst="rect">
            <a:avLst/>
          </a:prstGeom>
        </p:spPr>
      </p:pic>
      <p:sp>
        <p:nvSpPr>
          <p:cNvPr id="8" name="矩形 7">
            <a:extLst>
              <a:ext uri="{FF2B5EF4-FFF2-40B4-BE49-F238E27FC236}">
                <a16:creationId xmlns:a16="http://schemas.microsoft.com/office/drawing/2014/main" id="{C3832DDF-3EA6-4B32-B63A-F992D589D529}"/>
              </a:ext>
            </a:extLst>
          </p:cNvPr>
          <p:cNvSpPr/>
          <p:nvPr/>
        </p:nvSpPr>
        <p:spPr>
          <a:xfrm>
            <a:off x="1161607" y="2404840"/>
            <a:ext cx="3429000" cy="2462213"/>
          </a:xfrm>
          <a:prstGeom prst="rect">
            <a:avLst/>
          </a:prstGeom>
        </p:spPr>
        <p:txBody>
          <a:bodyPr>
            <a:spAutoFit/>
          </a:bodyPr>
          <a:lstStyle/>
          <a:p>
            <a:r>
              <a:rPr lang="en-US" altLang="zh-CN" sz="1400" dirty="0">
                <a:solidFill>
                  <a:srgbClr val="B5CEA8"/>
                </a:solidFill>
                <a:latin typeface="Consolas" panose="020B0609020204030204" pitchFamily="49" charset="0"/>
              </a:rPr>
              <a:t>8</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2</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105</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2</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9</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3</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8</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5</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7</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7</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1</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2</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1</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3</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1</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4</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3</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5</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3</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6</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3</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7</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4</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8</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2</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5</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7</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8</a:t>
            </a:r>
            <a:endParaRPr lang="zh-CN" altLang="en-US" sz="1400" b="0" dirty="0">
              <a:solidFill>
                <a:srgbClr val="D4D4D4"/>
              </a:solidFill>
              <a:effectLst/>
              <a:latin typeface="Consolas" panose="020B0609020204030204" pitchFamily="49" charset="0"/>
            </a:endParaRPr>
          </a:p>
        </p:txBody>
      </p:sp>
      <p:sp>
        <p:nvSpPr>
          <p:cNvPr id="9" name="矩形 8">
            <a:extLst>
              <a:ext uri="{FF2B5EF4-FFF2-40B4-BE49-F238E27FC236}">
                <a16:creationId xmlns:a16="http://schemas.microsoft.com/office/drawing/2014/main" id="{1A873000-F2B0-4580-A719-3BAEE9F2BADC}"/>
              </a:ext>
            </a:extLst>
          </p:cNvPr>
          <p:cNvSpPr/>
          <p:nvPr/>
        </p:nvSpPr>
        <p:spPr>
          <a:xfrm>
            <a:off x="3429000" y="2404840"/>
            <a:ext cx="3429000" cy="523220"/>
          </a:xfrm>
          <a:prstGeom prst="rect">
            <a:avLst/>
          </a:prstGeom>
        </p:spPr>
        <p:txBody>
          <a:bodyPr>
            <a:spAutoFit/>
          </a:bodyPr>
          <a:lstStyle/>
          <a:p>
            <a:r>
              <a:rPr lang="en-US" altLang="zh-CN" sz="1400" dirty="0">
                <a:solidFill>
                  <a:srgbClr val="B5CEA8"/>
                </a:solidFill>
                <a:latin typeface="Consolas" panose="020B0609020204030204" pitchFamily="49" charset="0"/>
              </a:rPr>
              <a:t>4</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4</a:t>
            </a:r>
            <a:endParaRPr lang="zh-CN" altLang="en-US" sz="1400" b="0" dirty="0">
              <a:solidFill>
                <a:srgbClr val="D4D4D4"/>
              </a:solidFill>
              <a:effectLst/>
              <a:latin typeface="Consolas" panose="020B0609020204030204" pitchFamily="49" charset="0"/>
            </a:endParaRPr>
          </a:p>
        </p:txBody>
      </p:sp>
      <p:sp>
        <p:nvSpPr>
          <p:cNvPr id="10" name="矩形 9">
            <a:extLst>
              <a:ext uri="{FF2B5EF4-FFF2-40B4-BE49-F238E27FC236}">
                <a16:creationId xmlns:a16="http://schemas.microsoft.com/office/drawing/2014/main" id="{55E1662C-5D73-42C4-945D-DEC5BF3184C0}"/>
              </a:ext>
            </a:extLst>
          </p:cNvPr>
          <p:cNvSpPr/>
          <p:nvPr/>
        </p:nvSpPr>
        <p:spPr>
          <a:xfrm>
            <a:off x="253410" y="715501"/>
            <a:ext cx="4324793" cy="307777"/>
          </a:xfrm>
          <a:prstGeom prst="rect">
            <a:avLst/>
          </a:prstGeom>
        </p:spPr>
        <p:txBody>
          <a:bodyPr wrap="square">
            <a:spAutoFit/>
          </a:bodyPr>
          <a:lstStyle/>
          <a:p>
            <a:r>
              <a:rPr lang="zh-CN" altLang="en-US" sz="1400" dirty="0">
                <a:solidFill>
                  <a:schemeClr val="bg1"/>
                </a:solidFill>
              </a:rPr>
              <a:t>https://www.spoj.com/problems/COT2/</a:t>
            </a:r>
          </a:p>
        </p:txBody>
      </p:sp>
      <p:pic>
        <p:nvPicPr>
          <p:cNvPr id="7" name="图片 6">
            <a:extLst>
              <a:ext uri="{FF2B5EF4-FFF2-40B4-BE49-F238E27FC236}">
                <a16:creationId xmlns:a16="http://schemas.microsoft.com/office/drawing/2014/main" id="{F563E602-59BE-4537-8EDD-0ED3C4A0DF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29617588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F38C12F-8D5F-4EFD-87C8-0610C1D881C2}"/>
              </a:ext>
            </a:extLst>
          </p:cNvPr>
          <p:cNvSpPr txBox="1"/>
          <p:nvPr/>
        </p:nvSpPr>
        <p:spPr>
          <a:xfrm>
            <a:off x="262270" y="276447"/>
            <a:ext cx="5358810" cy="584775"/>
          </a:xfrm>
          <a:prstGeom prst="rect">
            <a:avLst/>
          </a:prstGeom>
          <a:noFill/>
        </p:spPr>
        <p:txBody>
          <a:bodyPr wrap="squar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SP10707 COT2 - Count on a tree II</a:t>
            </a:r>
          </a:p>
          <a:p>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0DCC8AD1-3233-4B47-A20E-43B22C741583}"/>
              </a:ext>
            </a:extLst>
          </p:cNvPr>
          <p:cNvSpPr/>
          <p:nvPr/>
        </p:nvSpPr>
        <p:spPr>
          <a:xfrm>
            <a:off x="113413" y="702007"/>
            <a:ext cx="7074195" cy="1446550"/>
          </a:xfrm>
          <a:prstGeom prst="rect">
            <a:avLst/>
          </a:prstGeom>
        </p:spPr>
        <p:txBody>
          <a:bodyPr wrap="square">
            <a:spAutoFit/>
          </a:bodyPr>
          <a:lstStyle/>
          <a:p>
            <a:r>
              <a:rPr lang="en-US" altLang="zh-CN" sz="1100" dirty="0">
                <a:solidFill>
                  <a:srgbClr val="569CD6"/>
                </a:solidFill>
                <a:latin typeface="Consolas" panose="020B0609020204030204" pitchFamily="49" charset="0"/>
              </a:rPr>
              <a:t>void</a:t>
            </a:r>
            <a:r>
              <a:rPr lang="en-US" altLang="zh-CN" sz="1100" dirty="0">
                <a:solidFill>
                  <a:srgbClr val="D4D4D4"/>
                </a:solidFill>
                <a:latin typeface="Consolas" panose="020B0609020204030204" pitchFamily="49" charset="0"/>
              </a:rPr>
              <a:t> </a:t>
            </a:r>
            <a:r>
              <a:rPr lang="en-US" altLang="zh-CN" sz="1100" dirty="0">
                <a:solidFill>
                  <a:srgbClr val="DCDCAA"/>
                </a:solidFill>
                <a:latin typeface="Consolas" panose="020B0609020204030204" pitchFamily="49" charset="0"/>
              </a:rPr>
              <a:t>dfs1</a:t>
            </a:r>
            <a:r>
              <a:rPr lang="en-US" altLang="zh-CN" sz="1100" dirty="0">
                <a:solidFill>
                  <a:srgbClr val="D4D4D4"/>
                </a:solidFill>
                <a:latin typeface="Consolas" panose="020B0609020204030204" pitchFamily="49" charset="0"/>
              </a:rPr>
              <a:t>(</a:t>
            </a:r>
            <a:r>
              <a:rPr lang="en-US" altLang="zh-CN" sz="1100" dirty="0">
                <a:solidFill>
                  <a:srgbClr val="569CD6"/>
                </a:solidFill>
                <a:latin typeface="Consolas" panose="020B0609020204030204" pitchFamily="49" charset="0"/>
              </a:rPr>
              <a:t>int</a:t>
            </a:r>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pos</a:t>
            </a:r>
            <a:r>
              <a:rPr lang="en-US" altLang="zh-CN" sz="1100" dirty="0" err="1">
                <a:solidFill>
                  <a:srgbClr val="D4D4D4"/>
                </a:solidFill>
                <a:latin typeface="Consolas" panose="020B0609020204030204" pitchFamily="49" charset="0"/>
              </a:rPr>
              <a:t>,</a:t>
            </a:r>
            <a:r>
              <a:rPr lang="en-US" altLang="zh-CN" sz="1100" dirty="0" err="1">
                <a:solidFill>
                  <a:srgbClr val="569CD6"/>
                </a:solidFill>
                <a:latin typeface="Consolas" panose="020B0609020204030204" pitchFamily="49" charset="0"/>
              </a:rPr>
              <a:t>int</a:t>
            </a:r>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fa</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in</a:t>
            </a:r>
            <a:r>
              <a:rPr lang="en-US" altLang="zh-CN" sz="1100" dirty="0">
                <a:solidFill>
                  <a:srgbClr val="D4D4D4"/>
                </a:solidFill>
                <a:latin typeface="Consolas" panose="020B0609020204030204" pitchFamily="49" charset="0"/>
              </a:rPr>
              <a:t>[pos]=++</a:t>
            </a:r>
            <a:r>
              <a:rPr lang="en-US" altLang="zh-CN" sz="1100" dirty="0" err="1">
                <a:solidFill>
                  <a:srgbClr val="D4D4D4"/>
                </a:solidFill>
                <a:latin typeface="Consolas" panose="020B0609020204030204" pitchFamily="49" charset="0"/>
              </a:rPr>
              <a:t>stamp;</a:t>
            </a:r>
            <a:r>
              <a:rPr lang="en-US" altLang="zh-CN" sz="1100" dirty="0" err="1">
                <a:solidFill>
                  <a:srgbClr val="9CDCFE"/>
                </a:solidFill>
                <a:latin typeface="Consolas" panose="020B0609020204030204" pitchFamily="49" charset="0"/>
              </a:rPr>
              <a:t>save</a:t>
            </a:r>
            <a:r>
              <a:rPr lang="en-US" altLang="zh-CN" sz="1100" dirty="0">
                <a:solidFill>
                  <a:srgbClr val="D4D4D4"/>
                </a:solidFill>
                <a:latin typeface="Consolas" panose="020B0609020204030204" pitchFamily="49" charset="0"/>
              </a:rPr>
              <a:t>[stamp]=pos;</a:t>
            </a:r>
          </a:p>
          <a:p>
            <a:r>
              <a:rPr lang="en-US" altLang="zh-CN" sz="1100" dirty="0">
                <a:solidFill>
                  <a:srgbClr val="6A9955"/>
                </a:solidFill>
                <a:latin typeface="Consolas" panose="020B0609020204030204" pitchFamily="49" charset="0"/>
              </a:rPr>
              <a:t>    /*</a:t>
            </a:r>
            <a:endParaRPr lang="en-US" altLang="zh-CN" sz="1100" dirty="0">
              <a:solidFill>
                <a:srgbClr val="D4D4D4"/>
              </a:solidFill>
              <a:latin typeface="Consolas" panose="020B0609020204030204" pitchFamily="49" charset="0"/>
            </a:endParaRPr>
          </a:p>
          <a:p>
            <a:r>
              <a:rPr lang="en-US" altLang="zh-CN" sz="1100" dirty="0">
                <a:solidFill>
                  <a:srgbClr val="6A9955"/>
                </a:solidFill>
                <a:latin typeface="Consolas" panose="020B0609020204030204" pitchFamily="49" charset="0"/>
              </a:rPr>
              <a:t>        </a:t>
            </a:r>
            <a:r>
              <a:rPr lang="en-US" altLang="zh-CN" sz="1100" dirty="0" err="1">
                <a:solidFill>
                  <a:srgbClr val="6A9955"/>
                </a:solidFill>
                <a:latin typeface="Consolas" panose="020B0609020204030204" pitchFamily="49" charset="0"/>
              </a:rPr>
              <a:t>dfs</a:t>
            </a:r>
            <a:r>
              <a:rPr lang="en-US" altLang="zh-CN" sz="1100" dirty="0">
                <a:solidFill>
                  <a:srgbClr val="6A9955"/>
                </a:solidFill>
                <a:latin typeface="Consolas" panose="020B0609020204030204" pitchFamily="49" charset="0"/>
              </a:rPr>
              <a:t> sons</a:t>
            </a:r>
            <a:endParaRPr lang="en-US" altLang="zh-CN" sz="1100" dirty="0">
              <a:solidFill>
                <a:srgbClr val="D4D4D4"/>
              </a:solidFill>
              <a:latin typeface="Consolas" panose="020B0609020204030204" pitchFamily="49" charset="0"/>
            </a:endParaRPr>
          </a:p>
          <a:p>
            <a:r>
              <a:rPr lang="en-US" altLang="zh-CN" sz="1100" dirty="0">
                <a:solidFill>
                  <a:srgbClr val="6A9955"/>
                </a:solidFill>
                <a:latin typeface="Consolas" panose="020B0609020204030204" pitchFamily="49" charset="0"/>
              </a:rPr>
              <a:t>    */</a:t>
            </a:r>
            <a:r>
              <a:rPr lang="en-US" altLang="zh-CN" sz="1100" dirty="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out</a:t>
            </a:r>
            <a:r>
              <a:rPr lang="en-US" altLang="zh-CN" sz="1100" dirty="0">
                <a:solidFill>
                  <a:srgbClr val="D4D4D4"/>
                </a:solidFill>
                <a:latin typeface="Consolas" panose="020B0609020204030204" pitchFamily="49" charset="0"/>
              </a:rPr>
              <a:t>[pos]=++</a:t>
            </a:r>
            <a:r>
              <a:rPr lang="en-US" altLang="zh-CN" sz="1100" dirty="0" err="1">
                <a:solidFill>
                  <a:srgbClr val="D4D4D4"/>
                </a:solidFill>
                <a:latin typeface="Consolas" panose="020B0609020204030204" pitchFamily="49" charset="0"/>
              </a:rPr>
              <a:t>stamp;</a:t>
            </a:r>
            <a:r>
              <a:rPr lang="en-US" altLang="zh-CN" sz="1100" dirty="0" err="1">
                <a:solidFill>
                  <a:srgbClr val="9CDCFE"/>
                </a:solidFill>
                <a:latin typeface="Consolas" panose="020B0609020204030204" pitchFamily="49" charset="0"/>
              </a:rPr>
              <a:t>save</a:t>
            </a:r>
            <a:r>
              <a:rPr lang="en-US" altLang="zh-CN" sz="1100" dirty="0">
                <a:solidFill>
                  <a:srgbClr val="D4D4D4"/>
                </a:solidFill>
                <a:latin typeface="Consolas" panose="020B0609020204030204" pitchFamily="49" charset="0"/>
              </a:rPr>
              <a:t>[stamp]=pos;</a:t>
            </a:r>
          </a:p>
          <a:p>
            <a:r>
              <a:rPr lang="en-US" altLang="zh-CN" sz="1100" dirty="0">
                <a:solidFill>
                  <a:srgbClr val="D4D4D4"/>
                </a:solidFill>
                <a:latin typeface="Consolas" panose="020B0609020204030204" pitchFamily="49" charset="0"/>
              </a:rPr>
              <a:t>}</a:t>
            </a:r>
          </a:p>
        </p:txBody>
      </p:sp>
      <p:sp>
        <p:nvSpPr>
          <p:cNvPr id="11" name="矩形 10">
            <a:extLst>
              <a:ext uri="{FF2B5EF4-FFF2-40B4-BE49-F238E27FC236}">
                <a16:creationId xmlns:a16="http://schemas.microsoft.com/office/drawing/2014/main" id="{EB151C86-7226-403D-8AE7-4A8F1ACBA6FA}"/>
              </a:ext>
            </a:extLst>
          </p:cNvPr>
          <p:cNvSpPr/>
          <p:nvPr/>
        </p:nvSpPr>
        <p:spPr>
          <a:xfrm>
            <a:off x="3650510" y="922778"/>
            <a:ext cx="5217928" cy="3308598"/>
          </a:xfrm>
          <a:prstGeom prst="rect">
            <a:avLst/>
          </a:prstGeom>
        </p:spPr>
        <p:txBody>
          <a:bodyPr wrap="square">
            <a:spAutoFit/>
          </a:bodyPr>
          <a:lstStyle/>
          <a:p>
            <a:r>
              <a:rPr lang="en-US" altLang="zh-CN" sz="1100" dirty="0">
                <a:solidFill>
                  <a:srgbClr val="6A9955"/>
                </a:solidFill>
                <a:latin typeface="Consolas" panose="020B0609020204030204" pitchFamily="49" charset="0"/>
              </a:rPr>
              <a:t>// </a:t>
            </a:r>
            <a:r>
              <a:rPr lang="zh-CN" altLang="en-US" sz="1100" dirty="0">
                <a:solidFill>
                  <a:srgbClr val="6A9955"/>
                </a:solidFill>
                <a:latin typeface="Consolas" panose="020B0609020204030204" pitchFamily="49" charset="0"/>
              </a:rPr>
              <a:t>因为是采用异或思想，</a:t>
            </a:r>
            <a:r>
              <a:rPr lang="en-US" altLang="zh-CN" sz="1100" dirty="0">
                <a:solidFill>
                  <a:srgbClr val="6A9955"/>
                </a:solidFill>
                <a:latin typeface="Consolas" panose="020B0609020204030204" pitchFamily="49" charset="0"/>
              </a:rPr>
              <a:t>add</a:t>
            </a:r>
            <a:r>
              <a:rPr lang="zh-CN" altLang="en-US" sz="1100" dirty="0">
                <a:solidFill>
                  <a:srgbClr val="6A9955"/>
                </a:solidFill>
                <a:latin typeface="Consolas" panose="020B0609020204030204" pitchFamily="49" charset="0"/>
              </a:rPr>
              <a:t>与</a:t>
            </a:r>
            <a:r>
              <a:rPr lang="en-US" altLang="zh-CN" sz="1100" dirty="0">
                <a:solidFill>
                  <a:srgbClr val="6A9955"/>
                </a:solidFill>
                <a:latin typeface="Consolas" panose="020B0609020204030204" pitchFamily="49" charset="0"/>
              </a:rPr>
              <a:t>del</a:t>
            </a:r>
            <a:r>
              <a:rPr lang="zh-CN" altLang="en-US" sz="1100" dirty="0">
                <a:solidFill>
                  <a:srgbClr val="6A9955"/>
                </a:solidFill>
                <a:latin typeface="Consolas" panose="020B0609020204030204" pitchFamily="49" charset="0"/>
              </a:rPr>
              <a:t>实质一样</a:t>
            </a:r>
            <a:endParaRPr lang="zh-CN" altLang="en-US" sz="1100" dirty="0">
              <a:solidFill>
                <a:srgbClr val="D4D4D4"/>
              </a:solidFill>
              <a:latin typeface="Consolas" panose="020B0609020204030204" pitchFamily="49" charset="0"/>
            </a:endParaRPr>
          </a:p>
          <a:p>
            <a:r>
              <a:rPr lang="en-US" altLang="zh-CN" sz="1100" dirty="0">
                <a:solidFill>
                  <a:srgbClr val="569CD6"/>
                </a:solidFill>
                <a:latin typeface="Consolas" panose="020B0609020204030204" pitchFamily="49" charset="0"/>
              </a:rPr>
              <a:t>void</a:t>
            </a:r>
            <a:r>
              <a:rPr lang="en-US" altLang="zh-CN" sz="1100" dirty="0">
                <a:solidFill>
                  <a:srgbClr val="D4D4D4"/>
                </a:solidFill>
                <a:latin typeface="Consolas" panose="020B0609020204030204" pitchFamily="49" charset="0"/>
              </a:rPr>
              <a:t> </a:t>
            </a:r>
            <a:r>
              <a:rPr lang="en-US" altLang="zh-CN" sz="1100" dirty="0">
                <a:solidFill>
                  <a:srgbClr val="DCDCAA"/>
                </a:solidFill>
                <a:latin typeface="Consolas" panose="020B0609020204030204" pitchFamily="49" charset="0"/>
              </a:rPr>
              <a:t>add</a:t>
            </a:r>
            <a:r>
              <a:rPr lang="en-US" altLang="zh-CN" sz="1100" dirty="0">
                <a:solidFill>
                  <a:srgbClr val="D4D4D4"/>
                </a:solidFill>
                <a:latin typeface="Consolas" panose="020B0609020204030204" pitchFamily="49" charset="0"/>
              </a:rPr>
              <a:t>(</a:t>
            </a:r>
            <a:r>
              <a:rPr lang="en-US" altLang="zh-CN" sz="1100" dirty="0">
                <a:solidFill>
                  <a:srgbClr val="569CD6"/>
                </a:solidFill>
                <a:latin typeface="Consolas" panose="020B0609020204030204" pitchFamily="49" charset="0"/>
              </a:rPr>
              <a:t>int</a:t>
            </a:r>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cur</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if</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appr</a:t>
            </a:r>
            <a:r>
              <a:rPr lang="en-US" altLang="zh-CN" sz="1100" dirty="0">
                <a:solidFill>
                  <a:srgbClr val="D4D4D4"/>
                </a:solidFill>
                <a:latin typeface="Consolas" panose="020B0609020204030204" pitchFamily="49" charset="0"/>
              </a:rPr>
              <a:t>[cur])</a:t>
            </a:r>
          </a:p>
          <a:p>
            <a:r>
              <a:rPr lang="en-US" altLang="zh-CN" sz="1100" dirty="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cnt</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color</a:t>
            </a:r>
            <a:r>
              <a:rPr lang="en-US" altLang="zh-CN" sz="1100" dirty="0">
                <a:solidFill>
                  <a:srgbClr val="D4D4D4"/>
                </a:solidFill>
                <a:latin typeface="Consolas" panose="020B0609020204030204" pitchFamily="49" charset="0"/>
              </a:rPr>
              <a:t>[cur]]--;</a:t>
            </a:r>
          </a:p>
          <a:p>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if</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cnt</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color</a:t>
            </a:r>
            <a:r>
              <a:rPr lang="en-US" altLang="zh-CN" sz="1100" dirty="0">
                <a:solidFill>
                  <a:srgbClr val="D4D4D4"/>
                </a:solidFill>
                <a:latin typeface="Consolas" panose="020B0609020204030204" pitchFamily="49" charset="0"/>
              </a:rPr>
              <a:t>[cur]]==</a:t>
            </a:r>
            <a:r>
              <a:rPr lang="en-US" altLang="zh-CN" sz="1100" dirty="0">
                <a:solidFill>
                  <a:srgbClr val="B5CEA8"/>
                </a:solidFill>
                <a:latin typeface="Consolas" panose="020B0609020204030204" pitchFamily="49" charset="0"/>
              </a:rPr>
              <a:t>0</a:t>
            </a:r>
            <a:r>
              <a:rPr lang="en-US" altLang="zh-CN" sz="1100" dirty="0">
                <a:solidFill>
                  <a:srgbClr val="D4D4D4"/>
                </a:solidFill>
                <a:latin typeface="Consolas" panose="020B0609020204030204" pitchFamily="49" charset="0"/>
              </a:rPr>
              <a:t>)num--;</a:t>
            </a:r>
          </a:p>
          <a:p>
            <a:r>
              <a:rPr lang="en-US" altLang="zh-CN" sz="1100" dirty="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else</a:t>
            </a:r>
            <a:endParaRPr lang="en-US" altLang="zh-CN" sz="1100" dirty="0">
              <a:solidFill>
                <a:srgbClr val="D4D4D4"/>
              </a:solidFill>
              <a:latin typeface="Consolas" panose="020B0609020204030204" pitchFamily="49" charset="0"/>
            </a:endParaRPr>
          </a:p>
          <a:p>
            <a:r>
              <a:rPr lang="en-US" altLang="zh-CN" sz="1100" dirty="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cnt</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color</a:t>
            </a:r>
            <a:r>
              <a:rPr lang="en-US" altLang="zh-CN" sz="1100" dirty="0">
                <a:solidFill>
                  <a:srgbClr val="D4D4D4"/>
                </a:solidFill>
                <a:latin typeface="Consolas" panose="020B0609020204030204" pitchFamily="49" charset="0"/>
              </a:rPr>
              <a:t>[cur]]++;</a:t>
            </a:r>
          </a:p>
          <a:p>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if</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cnt</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color</a:t>
            </a:r>
            <a:r>
              <a:rPr lang="en-US" altLang="zh-CN" sz="1100" dirty="0">
                <a:solidFill>
                  <a:srgbClr val="D4D4D4"/>
                </a:solidFill>
                <a:latin typeface="Consolas" panose="020B0609020204030204" pitchFamily="49" charset="0"/>
              </a:rPr>
              <a:t>[cur]]==</a:t>
            </a:r>
            <a:r>
              <a:rPr lang="en-US" altLang="zh-CN" sz="1100" dirty="0">
                <a:solidFill>
                  <a:srgbClr val="B5CEA8"/>
                </a:solidFill>
                <a:latin typeface="Consolas" panose="020B0609020204030204" pitchFamily="49" charset="0"/>
              </a:rPr>
              <a:t>1</a:t>
            </a:r>
            <a:r>
              <a:rPr lang="en-US" altLang="zh-CN" sz="1100" dirty="0">
                <a:solidFill>
                  <a:srgbClr val="D4D4D4"/>
                </a:solidFill>
                <a:latin typeface="Consolas" panose="020B0609020204030204" pitchFamily="49" charset="0"/>
              </a:rPr>
              <a:t>)num++;</a:t>
            </a:r>
          </a:p>
          <a:p>
            <a:r>
              <a:rPr lang="en-US" altLang="zh-CN" sz="1100" dirty="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appr</a:t>
            </a:r>
            <a:r>
              <a:rPr lang="en-US" altLang="zh-CN" sz="1100" dirty="0">
                <a:solidFill>
                  <a:srgbClr val="D4D4D4"/>
                </a:solidFill>
                <a:latin typeface="Consolas" panose="020B0609020204030204" pitchFamily="49" charset="0"/>
              </a:rPr>
              <a:t>[cur]^=</a:t>
            </a:r>
            <a:r>
              <a:rPr lang="en-US" altLang="zh-CN" sz="1100" dirty="0">
                <a:solidFill>
                  <a:srgbClr val="B5CEA8"/>
                </a:solidFill>
                <a:latin typeface="Consolas" panose="020B0609020204030204" pitchFamily="49" charset="0"/>
              </a:rPr>
              <a:t>1</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a:t>
            </a:r>
          </a:p>
          <a:p>
            <a:r>
              <a:rPr lang="en-US" altLang="zh-CN" sz="1100" dirty="0">
                <a:solidFill>
                  <a:srgbClr val="569CD6"/>
                </a:solidFill>
                <a:latin typeface="Consolas" panose="020B0609020204030204" pitchFamily="49" charset="0"/>
              </a:rPr>
              <a:t>void</a:t>
            </a:r>
            <a:r>
              <a:rPr lang="en-US" altLang="zh-CN" sz="1100" dirty="0">
                <a:solidFill>
                  <a:srgbClr val="D4D4D4"/>
                </a:solidFill>
                <a:latin typeface="Consolas" panose="020B0609020204030204" pitchFamily="49" charset="0"/>
              </a:rPr>
              <a:t> </a:t>
            </a:r>
            <a:r>
              <a:rPr lang="en-US" altLang="zh-CN" sz="1100" dirty="0">
                <a:solidFill>
                  <a:srgbClr val="DCDCAA"/>
                </a:solidFill>
                <a:latin typeface="Consolas" panose="020B0609020204030204" pitchFamily="49" charset="0"/>
              </a:rPr>
              <a:t>del</a:t>
            </a:r>
            <a:r>
              <a:rPr lang="en-US" altLang="zh-CN" sz="1100" dirty="0">
                <a:solidFill>
                  <a:srgbClr val="D4D4D4"/>
                </a:solidFill>
                <a:latin typeface="Consolas" panose="020B0609020204030204" pitchFamily="49" charset="0"/>
              </a:rPr>
              <a:t>(</a:t>
            </a:r>
            <a:r>
              <a:rPr lang="en-US" altLang="zh-CN" sz="1100" dirty="0">
                <a:solidFill>
                  <a:srgbClr val="569CD6"/>
                </a:solidFill>
                <a:latin typeface="Consolas" panose="020B0609020204030204" pitchFamily="49" charset="0"/>
              </a:rPr>
              <a:t>int</a:t>
            </a:r>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cur</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a:solidFill>
                  <a:srgbClr val="DCDCAA"/>
                </a:solidFill>
                <a:latin typeface="Consolas" panose="020B0609020204030204" pitchFamily="49" charset="0"/>
              </a:rPr>
              <a:t>add</a:t>
            </a:r>
            <a:r>
              <a:rPr lang="en-US" altLang="zh-CN" sz="1100" dirty="0">
                <a:solidFill>
                  <a:srgbClr val="D4D4D4"/>
                </a:solidFill>
                <a:latin typeface="Consolas" panose="020B0609020204030204" pitchFamily="49" charset="0"/>
              </a:rPr>
              <a:t>(cur);</a:t>
            </a:r>
          </a:p>
          <a:p>
            <a:r>
              <a:rPr lang="en-US" altLang="zh-CN" sz="1100" dirty="0">
                <a:solidFill>
                  <a:srgbClr val="D4D4D4"/>
                </a:solidFill>
                <a:latin typeface="Consolas" panose="020B0609020204030204" pitchFamily="49" charset="0"/>
              </a:rPr>
              <a:t>}</a:t>
            </a:r>
            <a:endParaRPr lang="en-US" altLang="zh-CN" sz="1100" b="0" dirty="0">
              <a:solidFill>
                <a:srgbClr val="D4D4D4"/>
              </a:solidFill>
              <a:effectLst/>
              <a:latin typeface="Consolas" panose="020B0609020204030204" pitchFamily="49" charset="0"/>
            </a:endParaRPr>
          </a:p>
        </p:txBody>
      </p:sp>
      <p:sp>
        <p:nvSpPr>
          <p:cNvPr id="13" name="矩形 12">
            <a:extLst>
              <a:ext uri="{FF2B5EF4-FFF2-40B4-BE49-F238E27FC236}">
                <a16:creationId xmlns:a16="http://schemas.microsoft.com/office/drawing/2014/main" id="{93D12195-E1FA-4929-A31F-F7A687F2A6AD}"/>
              </a:ext>
            </a:extLst>
          </p:cNvPr>
          <p:cNvSpPr/>
          <p:nvPr/>
        </p:nvSpPr>
        <p:spPr>
          <a:xfrm>
            <a:off x="-191829" y="2211439"/>
            <a:ext cx="6267007" cy="2800767"/>
          </a:xfrm>
          <a:prstGeom prst="rect">
            <a:avLst/>
          </a:prstGeom>
        </p:spPr>
        <p:txBody>
          <a:bodyPr wrap="square">
            <a:spAutoFit/>
          </a:bodyPr>
          <a:lstStyle/>
          <a:p>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for</a:t>
            </a:r>
            <a:r>
              <a:rPr lang="en-US" altLang="zh-CN" sz="1100" dirty="0">
                <a:solidFill>
                  <a:srgbClr val="D4D4D4"/>
                </a:solidFill>
                <a:latin typeface="Consolas" panose="020B0609020204030204" pitchFamily="49" charset="0"/>
              </a:rPr>
              <a:t>(</a:t>
            </a:r>
            <a:r>
              <a:rPr lang="en-US" altLang="zh-CN" sz="1100" dirty="0">
                <a:solidFill>
                  <a:srgbClr val="569CD6"/>
                </a:solidFill>
                <a:latin typeface="Consolas" panose="020B0609020204030204" pitchFamily="49" charset="0"/>
              </a:rPr>
              <a:t>int</a:t>
            </a:r>
            <a:r>
              <a:rPr lang="en-US" altLang="zh-CN" sz="1100" dirty="0">
                <a:solidFill>
                  <a:srgbClr val="D4D4D4"/>
                </a:solidFill>
                <a:latin typeface="Consolas" panose="020B0609020204030204" pitchFamily="49" charset="0"/>
              </a:rPr>
              <a:t> </a:t>
            </a:r>
            <a:r>
              <a:rPr lang="en-US" altLang="zh-CN" sz="1100" dirty="0" err="1">
                <a:solidFill>
                  <a:srgbClr val="D4D4D4"/>
                </a:solidFill>
                <a:latin typeface="Consolas" panose="020B0609020204030204" pitchFamily="49" charset="0"/>
              </a:rPr>
              <a:t>i</a:t>
            </a:r>
            <a:r>
              <a:rPr lang="en-US" altLang="zh-CN" sz="1100" dirty="0">
                <a:solidFill>
                  <a:srgbClr val="D4D4D4"/>
                </a:solidFill>
                <a:latin typeface="Consolas" panose="020B0609020204030204" pitchFamily="49" charset="0"/>
              </a:rPr>
              <a:t>=</a:t>
            </a:r>
            <a:r>
              <a:rPr lang="en-US" altLang="zh-CN" sz="1100" dirty="0">
                <a:solidFill>
                  <a:srgbClr val="B5CEA8"/>
                </a:solidFill>
                <a:latin typeface="Consolas" panose="020B0609020204030204" pitchFamily="49" charset="0"/>
              </a:rPr>
              <a:t>0</a:t>
            </a:r>
            <a:r>
              <a:rPr lang="en-US" altLang="zh-CN" sz="1100" dirty="0">
                <a:solidFill>
                  <a:srgbClr val="D4D4D4"/>
                </a:solidFill>
                <a:latin typeface="Consolas" panose="020B0609020204030204" pitchFamily="49" charset="0"/>
              </a:rPr>
              <a:t>;i&lt;</a:t>
            </a:r>
            <a:r>
              <a:rPr lang="en-US" altLang="zh-CN" sz="1100" dirty="0" err="1">
                <a:solidFill>
                  <a:srgbClr val="D4D4D4"/>
                </a:solidFill>
                <a:latin typeface="Consolas" panose="020B0609020204030204" pitchFamily="49" charset="0"/>
              </a:rPr>
              <a:t>m;i</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a:t>
            </a:r>
            <a:r>
              <a:rPr lang="en-US" altLang="zh-CN" sz="1100" dirty="0">
                <a:solidFill>
                  <a:srgbClr val="569CD6"/>
                </a:solidFill>
                <a:latin typeface="Consolas" panose="020B0609020204030204" pitchFamily="49" charset="0"/>
              </a:rPr>
              <a:t>int</a:t>
            </a:r>
            <a:r>
              <a:rPr lang="en-US" altLang="zh-CN" sz="1100" dirty="0">
                <a:solidFill>
                  <a:srgbClr val="D4D4D4"/>
                </a:solidFill>
                <a:latin typeface="Consolas" panose="020B0609020204030204" pitchFamily="49" charset="0"/>
              </a:rPr>
              <a:t> x=</a:t>
            </a:r>
            <a:r>
              <a:rPr lang="en-US" altLang="zh-CN" sz="1100" dirty="0">
                <a:solidFill>
                  <a:srgbClr val="DCDCAA"/>
                </a:solidFill>
                <a:latin typeface="Consolas" panose="020B0609020204030204" pitchFamily="49" charset="0"/>
              </a:rPr>
              <a:t>read</a:t>
            </a:r>
            <a:r>
              <a:rPr lang="en-US" altLang="zh-CN" sz="1100" dirty="0">
                <a:solidFill>
                  <a:srgbClr val="D4D4D4"/>
                </a:solidFill>
                <a:latin typeface="Consolas" panose="020B0609020204030204" pitchFamily="49" charset="0"/>
              </a:rPr>
              <a:t>(),y=</a:t>
            </a:r>
            <a:r>
              <a:rPr lang="en-US" altLang="zh-CN" sz="1100" dirty="0">
                <a:solidFill>
                  <a:srgbClr val="DCDCAA"/>
                </a:solidFill>
                <a:latin typeface="Consolas" panose="020B0609020204030204" pitchFamily="49" charset="0"/>
              </a:rPr>
              <a:t>read</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lca</a:t>
            </a:r>
            <a:r>
              <a:rPr lang="en-US" altLang="zh-CN" sz="1100" dirty="0">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query_LCA</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x,y</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if</a:t>
            </a:r>
            <a:r>
              <a:rPr lang="en-US" altLang="zh-CN" sz="1100" dirty="0">
                <a:solidFill>
                  <a:srgbClr val="D4D4D4"/>
                </a:solidFill>
                <a:latin typeface="Consolas" panose="020B0609020204030204" pitchFamily="49" charset="0"/>
              </a:rPr>
              <a:t>(x==</a:t>
            </a:r>
            <a:r>
              <a:rPr lang="en-US" altLang="zh-CN" sz="1100" dirty="0" err="1">
                <a:solidFill>
                  <a:srgbClr val="D4D4D4"/>
                </a:solidFill>
                <a:latin typeface="Consolas" panose="020B0609020204030204" pitchFamily="49" charset="0"/>
              </a:rPr>
              <a:t>lca</a:t>
            </a:r>
            <a:r>
              <a:rPr lang="en-US" altLang="zh-CN" sz="1100" dirty="0">
                <a:solidFill>
                  <a:srgbClr val="D4D4D4"/>
                </a:solidFill>
                <a:latin typeface="Consolas" panose="020B0609020204030204" pitchFamily="49" charset="0"/>
              </a:rPr>
              <a:t>||y==</a:t>
            </a:r>
            <a:r>
              <a:rPr lang="en-US" altLang="zh-CN" sz="1100" dirty="0" err="1">
                <a:solidFill>
                  <a:srgbClr val="D4D4D4"/>
                </a:solidFill>
                <a:latin typeface="Consolas" panose="020B0609020204030204" pitchFamily="49" charset="0"/>
              </a:rPr>
              <a:t>lca</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if</a:t>
            </a:r>
            <a:r>
              <a:rPr lang="en-US" altLang="zh-CN" sz="1100" dirty="0">
                <a:solidFill>
                  <a:srgbClr val="D4D4D4"/>
                </a:solidFill>
                <a:latin typeface="Consolas" panose="020B0609020204030204" pitchFamily="49" charset="0"/>
              </a:rPr>
              <a:t>(y==</a:t>
            </a:r>
            <a:r>
              <a:rPr lang="en-US" altLang="zh-CN" sz="1100" dirty="0" err="1">
                <a:solidFill>
                  <a:srgbClr val="D4D4D4"/>
                </a:solidFill>
                <a:latin typeface="Consolas" panose="020B0609020204030204" pitchFamily="49" charset="0"/>
              </a:rPr>
              <a:t>lca</a:t>
            </a:r>
            <a:r>
              <a:rPr lang="en-US" altLang="zh-CN" sz="1100" dirty="0">
                <a:solidFill>
                  <a:srgbClr val="D4D4D4"/>
                </a:solidFill>
                <a:latin typeface="Consolas" panose="020B0609020204030204" pitchFamily="49" charset="0"/>
              </a:rPr>
              <a:t>)</a:t>
            </a:r>
            <a:r>
              <a:rPr lang="en-US" altLang="zh-CN" sz="1100" dirty="0">
                <a:solidFill>
                  <a:srgbClr val="DCDCAA"/>
                </a:solidFill>
                <a:latin typeface="Consolas" panose="020B0609020204030204" pitchFamily="49" charset="0"/>
              </a:rPr>
              <a:t>swap</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x,y</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q</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i</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l</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in</a:t>
            </a:r>
            <a:r>
              <a:rPr lang="en-US" altLang="zh-CN" sz="1100" dirty="0">
                <a:solidFill>
                  <a:srgbClr val="D4D4D4"/>
                </a:solidFill>
                <a:latin typeface="Consolas" panose="020B0609020204030204" pitchFamily="49" charset="0"/>
              </a:rPr>
              <a:t>[x],</a:t>
            </a:r>
            <a:r>
              <a:rPr lang="en-US" altLang="zh-CN" sz="1100" dirty="0">
                <a:solidFill>
                  <a:srgbClr val="9CDCFE"/>
                </a:solidFill>
                <a:latin typeface="Consolas" panose="020B0609020204030204" pitchFamily="49" charset="0"/>
              </a:rPr>
              <a:t>q</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i</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r</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in</a:t>
            </a:r>
            <a:r>
              <a:rPr lang="en-US" altLang="zh-CN" sz="1100" dirty="0">
                <a:solidFill>
                  <a:srgbClr val="D4D4D4"/>
                </a:solidFill>
                <a:latin typeface="Consolas" panose="020B0609020204030204" pitchFamily="49" charset="0"/>
              </a:rPr>
              <a:t>[y];</a:t>
            </a:r>
          </a:p>
          <a:p>
            <a:r>
              <a:rPr lang="en-US" altLang="zh-CN" sz="1100" dirty="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else</a:t>
            </a:r>
            <a:endParaRPr lang="en-US" altLang="zh-CN" sz="1100" dirty="0">
              <a:solidFill>
                <a:srgbClr val="D4D4D4"/>
              </a:solidFill>
              <a:latin typeface="Consolas" panose="020B0609020204030204" pitchFamily="49" charset="0"/>
            </a:endParaRPr>
          </a:p>
          <a:p>
            <a:r>
              <a:rPr lang="en-US" altLang="zh-CN" sz="1100" dirty="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if</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in</a:t>
            </a:r>
            <a:r>
              <a:rPr lang="en-US" altLang="zh-CN" sz="1100" dirty="0">
                <a:solidFill>
                  <a:srgbClr val="D4D4D4"/>
                </a:solidFill>
                <a:latin typeface="Consolas" panose="020B0609020204030204" pitchFamily="49" charset="0"/>
              </a:rPr>
              <a:t>[y]&lt;</a:t>
            </a:r>
            <a:r>
              <a:rPr lang="en-US" altLang="zh-CN" sz="1100" dirty="0">
                <a:solidFill>
                  <a:srgbClr val="9CDCFE"/>
                </a:solidFill>
                <a:latin typeface="Consolas" panose="020B0609020204030204" pitchFamily="49" charset="0"/>
              </a:rPr>
              <a:t>in</a:t>
            </a:r>
            <a:r>
              <a:rPr lang="en-US" altLang="zh-CN" sz="1100" dirty="0">
                <a:solidFill>
                  <a:srgbClr val="D4D4D4"/>
                </a:solidFill>
                <a:latin typeface="Consolas" panose="020B0609020204030204" pitchFamily="49" charset="0"/>
              </a:rPr>
              <a:t>[x])</a:t>
            </a:r>
            <a:r>
              <a:rPr lang="en-US" altLang="zh-CN" sz="1100" dirty="0">
                <a:solidFill>
                  <a:srgbClr val="DCDCAA"/>
                </a:solidFill>
                <a:latin typeface="Consolas" panose="020B0609020204030204" pitchFamily="49" charset="0"/>
              </a:rPr>
              <a:t>swap</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x,y</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q</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i</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lca</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lca</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q</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i</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l</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out</a:t>
            </a:r>
            <a:r>
              <a:rPr lang="en-US" altLang="zh-CN" sz="1100" dirty="0">
                <a:solidFill>
                  <a:srgbClr val="D4D4D4"/>
                </a:solidFill>
                <a:latin typeface="Consolas" panose="020B0609020204030204" pitchFamily="49" charset="0"/>
              </a:rPr>
              <a:t>[x],</a:t>
            </a:r>
            <a:r>
              <a:rPr lang="en-US" altLang="zh-CN" sz="1100" dirty="0">
                <a:solidFill>
                  <a:srgbClr val="9CDCFE"/>
                </a:solidFill>
                <a:latin typeface="Consolas" panose="020B0609020204030204" pitchFamily="49" charset="0"/>
              </a:rPr>
              <a:t>q</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i</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r</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in</a:t>
            </a:r>
            <a:r>
              <a:rPr lang="en-US" altLang="zh-CN" sz="1100" dirty="0">
                <a:solidFill>
                  <a:srgbClr val="D4D4D4"/>
                </a:solidFill>
                <a:latin typeface="Consolas" panose="020B0609020204030204" pitchFamily="49" charset="0"/>
              </a:rPr>
              <a:t>[y];</a:t>
            </a:r>
          </a:p>
          <a:p>
            <a:r>
              <a:rPr lang="en-US" altLang="zh-CN" sz="1100" dirty="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q</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i</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id</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i</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endParaRPr lang="en-US" altLang="zh-CN" sz="1100" b="0" dirty="0">
              <a:solidFill>
                <a:srgbClr val="D4D4D4"/>
              </a:solidFill>
              <a:effectLst/>
              <a:latin typeface="Consolas" panose="020B0609020204030204" pitchFamily="49" charset="0"/>
            </a:endParaRPr>
          </a:p>
        </p:txBody>
      </p:sp>
      <p:pic>
        <p:nvPicPr>
          <p:cNvPr id="6" name="图片 5">
            <a:extLst>
              <a:ext uri="{FF2B5EF4-FFF2-40B4-BE49-F238E27FC236}">
                <a16:creationId xmlns:a16="http://schemas.microsoft.com/office/drawing/2014/main" id="{7738C6FD-1FA4-45B4-B98C-5FADFB138E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32661453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5BB36E5-AA78-4743-AB18-E11C7A23A341}"/>
              </a:ext>
            </a:extLst>
          </p:cNvPr>
          <p:cNvPicPr>
            <a:picLocks noChangeAspect="1"/>
          </p:cNvPicPr>
          <p:nvPr/>
        </p:nvPicPr>
        <p:blipFill>
          <a:blip r:embed="rId3"/>
          <a:stretch>
            <a:fillRect/>
          </a:stretch>
        </p:blipFill>
        <p:spPr>
          <a:xfrm>
            <a:off x="0" y="1699880"/>
            <a:ext cx="6858000" cy="2404153"/>
          </a:xfrm>
          <a:prstGeom prst="rect">
            <a:avLst/>
          </a:prstGeom>
        </p:spPr>
      </p:pic>
      <p:sp>
        <p:nvSpPr>
          <p:cNvPr id="9" name="文本框 8">
            <a:extLst>
              <a:ext uri="{FF2B5EF4-FFF2-40B4-BE49-F238E27FC236}">
                <a16:creationId xmlns:a16="http://schemas.microsoft.com/office/drawing/2014/main" id="{215C9492-6DE9-482D-8449-4924944DE3D7}"/>
              </a:ext>
            </a:extLst>
          </p:cNvPr>
          <p:cNvSpPr txBox="1"/>
          <p:nvPr/>
        </p:nvSpPr>
        <p:spPr>
          <a:xfrm>
            <a:off x="163033" y="339615"/>
            <a:ext cx="3657601"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WC2013 </a:t>
            </a:r>
            <a:r>
              <a:rPr lang="zh-CN" altLang="en-US" dirty="0">
                <a:solidFill>
                  <a:schemeClr val="bg1"/>
                </a:solidFill>
                <a:latin typeface="微软雅黑" panose="020B0503020204020204" pitchFamily="34" charset="-122"/>
                <a:ea typeface="微软雅黑" panose="020B0503020204020204" pitchFamily="34" charset="-122"/>
              </a:rPr>
              <a:t>糖果公园</a:t>
            </a:r>
          </a:p>
        </p:txBody>
      </p:sp>
      <p:sp>
        <p:nvSpPr>
          <p:cNvPr id="3" name="矩形 2">
            <a:extLst>
              <a:ext uri="{FF2B5EF4-FFF2-40B4-BE49-F238E27FC236}">
                <a16:creationId xmlns:a16="http://schemas.microsoft.com/office/drawing/2014/main" id="{BB831E9D-3F24-4400-AD30-A07BC1C047DC}"/>
              </a:ext>
            </a:extLst>
          </p:cNvPr>
          <p:cNvSpPr/>
          <p:nvPr/>
        </p:nvSpPr>
        <p:spPr>
          <a:xfrm>
            <a:off x="163033" y="835081"/>
            <a:ext cx="5650319" cy="369332"/>
          </a:xfrm>
          <a:prstGeom prst="rect">
            <a:avLst/>
          </a:prstGeom>
        </p:spPr>
        <p:txBody>
          <a:bodyPr wrap="square">
            <a:spAutoFit/>
          </a:bodyPr>
          <a:lstStyle/>
          <a:p>
            <a:r>
              <a:rPr lang="zh-CN" altLang="en-US" dirty="0">
                <a:solidFill>
                  <a:schemeClr val="bg1"/>
                </a:solidFill>
              </a:rPr>
              <a:t>https://www.luogu.com.cn/problem/P4074</a:t>
            </a:r>
          </a:p>
        </p:txBody>
      </p:sp>
      <p:pic>
        <p:nvPicPr>
          <p:cNvPr id="5" name="图片 4">
            <a:extLst>
              <a:ext uri="{FF2B5EF4-FFF2-40B4-BE49-F238E27FC236}">
                <a16:creationId xmlns:a16="http://schemas.microsoft.com/office/drawing/2014/main" id="{BCACA6D1-7308-452D-B15A-43264DB0B4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168976184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F73922C-0086-4328-AD10-DF0CB71F274B}"/>
              </a:ext>
            </a:extLst>
          </p:cNvPr>
          <p:cNvSpPr/>
          <p:nvPr/>
        </p:nvSpPr>
        <p:spPr>
          <a:xfrm>
            <a:off x="318090" y="1069152"/>
            <a:ext cx="3429000" cy="2677656"/>
          </a:xfrm>
          <a:prstGeom prst="rect">
            <a:avLst/>
          </a:prstGeom>
        </p:spPr>
        <p:txBody>
          <a:bodyPr>
            <a:spAutoFit/>
          </a:bodyPr>
          <a:lstStyle/>
          <a:p>
            <a:r>
              <a:rPr lang="en-US" altLang="zh-CN" sz="1400" dirty="0">
                <a:solidFill>
                  <a:srgbClr val="B5CEA8"/>
                </a:solidFill>
                <a:latin typeface="Consolas" panose="020B0609020204030204" pitchFamily="49" charset="0"/>
              </a:rPr>
              <a:t>4</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3</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5</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1</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9</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2</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7</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6</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5</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1</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2</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3</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3</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1</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3</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4</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1</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2</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3</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2</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1</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1</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2</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1</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4</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2</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0</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2</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1</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1</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1</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2</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1</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4</a:t>
            </a:r>
            <a:r>
              <a:rPr lang="zh-CN" altLang="en-US" sz="1400" dirty="0">
                <a:solidFill>
                  <a:srgbClr val="D4D4D4"/>
                </a:solidFill>
                <a:latin typeface="Consolas" panose="020B0609020204030204" pitchFamily="49" charset="0"/>
              </a:rPr>
              <a:t> </a:t>
            </a:r>
            <a:r>
              <a:rPr lang="en-US" altLang="zh-CN" sz="1400" dirty="0">
                <a:solidFill>
                  <a:srgbClr val="B5CEA8"/>
                </a:solidFill>
                <a:latin typeface="Consolas" panose="020B0609020204030204" pitchFamily="49" charset="0"/>
              </a:rPr>
              <a:t>2</a:t>
            </a:r>
            <a:endParaRPr lang="zh-CN" altLang="en-US" sz="1400" b="0" dirty="0">
              <a:solidFill>
                <a:srgbClr val="D4D4D4"/>
              </a:solidFill>
              <a:effectLst/>
              <a:latin typeface="Consolas" panose="020B0609020204030204" pitchFamily="49" charset="0"/>
            </a:endParaRPr>
          </a:p>
        </p:txBody>
      </p:sp>
      <p:sp>
        <p:nvSpPr>
          <p:cNvPr id="4" name="矩形 3">
            <a:extLst>
              <a:ext uri="{FF2B5EF4-FFF2-40B4-BE49-F238E27FC236}">
                <a16:creationId xmlns:a16="http://schemas.microsoft.com/office/drawing/2014/main" id="{1130497D-FDB6-43EF-B734-70A72587ABCC}"/>
              </a:ext>
            </a:extLst>
          </p:cNvPr>
          <p:cNvSpPr/>
          <p:nvPr/>
        </p:nvSpPr>
        <p:spPr>
          <a:xfrm>
            <a:off x="1537292" y="1069152"/>
            <a:ext cx="3429000" cy="954107"/>
          </a:xfrm>
          <a:prstGeom prst="rect">
            <a:avLst/>
          </a:prstGeom>
        </p:spPr>
        <p:txBody>
          <a:bodyPr>
            <a:spAutoFit/>
          </a:bodyPr>
          <a:lstStyle/>
          <a:p>
            <a:r>
              <a:rPr lang="en-US" altLang="zh-CN" sz="1400" dirty="0">
                <a:solidFill>
                  <a:srgbClr val="B5CEA8"/>
                </a:solidFill>
                <a:latin typeface="Consolas" panose="020B0609020204030204" pitchFamily="49" charset="0"/>
              </a:rPr>
              <a:t>84</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131</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27</a:t>
            </a:r>
            <a:endParaRPr lang="zh-CN" altLang="en-US" sz="1400" dirty="0">
              <a:solidFill>
                <a:srgbClr val="D4D4D4"/>
              </a:solidFill>
              <a:latin typeface="Consolas" panose="020B0609020204030204" pitchFamily="49" charset="0"/>
            </a:endParaRPr>
          </a:p>
          <a:p>
            <a:r>
              <a:rPr lang="en-US" altLang="zh-CN" sz="1400" dirty="0">
                <a:solidFill>
                  <a:srgbClr val="B5CEA8"/>
                </a:solidFill>
                <a:latin typeface="Consolas" panose="020B0609020204030204" pitchFamily="49" charset="0"/>
              </a:rPr>
              <a:t>84</a:t>
            </a:r>
            <a:endParaRPr lang="zh-CN" altLang="en-US" sz="1400" b="0" dirty="0">
              <a:solidFill>
                <a:srgbClr val="D4D4D4"/>
              </a:solidFill>
              <a:effectLst/>
              <a:latin typeface="Consolas" panose="020B0609020204030204" pitchFamily="49" charset="0"/>
            </a:endParaRPr>
          </a:p>
        </p:txBody>
      </p:sp>
      <p:pic>
        <p:nvPicPr>
          <p:cNvPr id="5" name="图片 4">
            <a:extLst>
              <a:ext uri="{FF2B5EF4-FFF2-40B4-BE49-F238E27FC236}">
                <a16:creationId xmlns:a16="http://schemas.microsoft.com/office/drawing/2014/main" id="{FE388F5C-8A17-48E3-A0EC-5402A55F221C}"/>
              </a:ext>
            </a:extLst>
          </p:cNvPr>
          <p:cNvPicPr>
            <a:picLocks noChangeAspect="1"/>
          </p:cNvPicPr>
          <p:nvPr/>
        </p:nvPicPr>
        <p:blipFill>
          <a:blip r:embed="rId2"/>
          <a:stretch>
            <a:fillRect/>
          </a:stretch>
        </p:blipFill>
        <p:spPr>
          <a:xfrm>
            <a:off x="2753977" y="0"/>
            <a:ext cx="3583028" cy="5154226"/>
          </a:xfrm>
          <a:prstGeom prst="rect">
            <a:avLst/>
          </a:prstGeom>
        </p:spPr>
      </p:pic>
    </p:spTree>
    <p:extLst>
      <p:ext uri="{BB962C8B-B14F-4D97-AF65-F5344CB8AC3E}">
        <p14:creationId xmlns:p14="http://schemas.microsoft.com/office/powerpoint/2010/main" val="38703290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215C9492-6DE9-482D-8449-4924944DE3D7}"/>
              </a:ext>
            </a:extLst>
          </p:cNvPr>
          <p:cNvSpPr txBox="1"/>
          <p:nvPr/>
        </p:nvSpPr>
        <p:spPr>
          <a:xfrm>
            <a:off x="163033" y="339615"/>
            <a:ext cx="3657601"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WC2013 </a:t>
            </a:r>
            <a:r>
              <a:rPr lang="zh-CN" altLang="en-US" dirty="0">
                <a:solidFill>
                  <a:schemeClr val="bg1"/>
                </a:solidFill>
                <a:latin typeface="微软雅黑" panose="020B0503020204020204" pitchFamily="34" charset="-122"/>
                <a:ea typeface="微软雅黑" panose="020B0503020204020204" pitchFamily="34" charset="-122"/>
              </a:rPr>
              <a:t>糖果公园</a:t>
            </a:r>
          </a:p>
        </p:txBody>
      </p:sp>
      <p:sp>
        <p:nvSpPr>
          <p:cNvPr id="4" name="文本框 3">
            <a:extLst>
              <a:ext uri="{FF2B5EF4-FFF2-40B4-BE49-F238E27FC236}">
                <a16:creationId xmlns:a16="http://schemas.microsoft.com/office/drawing/2014/main" id="{63ECA904-8F29-4821-905F-1D38F599DCEA}"/>
              </a:ext>
            </a:extLst>
          </p:cNvPr>
          <p:cNvSpPr txBox="1"/>
          <p:nvPr/>
        </p:nvSpPr>
        <p:spPr>
          <a:xfrm>
            <a:off x="414670" y="692739"/>
            <a:ext cx="6329916"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这是一道带修树上莫队，综合了我们前面所讲的树上莫队</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带修莫队。</a:t>
            </a:r>
          </a:p>
        </p:txBody>
      </p:sp>
      <p:sp>
        <p:nvSpPr>
          <p:cNvPr id="2" name="矩形 1">
            <a:extLst>
              <a:ext uri="{FF2B5EF4-FFF2-40B4-BE49-F238E27FC236}">
                <a16:creationId xmlns:a16="http://schemas.microsoft.com/office/drawing/2014/main" id="{A73877DA-BD3C-45E7-9FF7-FBFCF74272EF}"/>
              </a:ext>
            </a:extLst>
          </p:cNvPr>
          <p:cNvSpPr/>
          <p:nvPr/>
        </p:nvSpPr>
        <p:spPr>
          <a:xfrm>
            <a:off x="414670" y="1146709"/>
            <a:ext cx="4728830" cy="1615827"/>
          </a:xfrm>
          <a:prstGeom prst="rect">
            <a:avLst/>
          </a:prstGeom>
        </p:spPr>
        <p:txBody>
          <a:bodyPr wrap="square">
            <a:spAutoFit/>
          </a:bodyPr>
          <a:lstStyle/>
          <a:p>
            <a:r>
              <a:rPr lang="en-US" altLang="zh-CN" sz="1100" dirty="0">
                <a:solidFill>
                  <a:srgbClr val="569CD6"/>
                </a:solidFill>
                <a:latin typeface="Consolas" panose="020B0609020204030204" pitchFamily="49" charset="0"/>
              </a:rPr>
              <a:t>inline</a:t>
            </a:r>
            <a:r>
              <a:rPr lang="en-US" altLang="zh-CN" sz="1100" dirty="0">
                <a:solidFill>
                  <a:srgbClr val="D4D4D4"/>
                </a:solidFill>
                <a:latin typeface="Consolas" panose="020B0609020204030204" pitchFamily="49" charset="0"/>
              </a:rPr>
              <a:t> </a:t>
            </a:r>
            <a:r>
              <a:rPr lang="en-US" altLang="zh-CN" sz="1100" dirty="0">
                <a:solidFill>
                  <a:srgbClr val="569CD6"/>
                </a:solidFill>
                <a:latin typeface="Consolas" panose="020B0609020204030204" pitchFamily="49" charset="0"/>
              </a:rPr>
              <a:t>void</a:t>
            </a:r>
            <a:r>
              <a:rPr lang="en-US" altLang="zh-CN" sz="1100" dirty="0">
                <a:solidFill>
                  <a:srgbClr val="D4D4D4"/>
                </a:solidFill>
                <a:latin typeface="Consolas" panose="020B0609020204030204" pitchFamily="49" charset="0"/>
              </a:rPr>
              <a:t> </a:t>
            </a:r>
            <a:r>
              <a:rPr lang="en-US" altLang="zh-CN" sz="1100" dirty="0">
                <a:solidFill>
                  <a:srgbClr val="DCDCAA"/>
                </a:solidFill>
                <a:latin typeface="Consolas" panose="020B0609020204030204" pitchFamily="49" charset="0"/>
              </a:rPr>
              <a:t>add</a:t>
            </a:r>
            <a:r>
              <a:rPr lang="en-US" altLang="zh-CN" sz="1100" dirty="0">
                <a:solidFill>
                  <a:srgbClr val="D4D4D4"/>
                </a:solidFill>
                <a:latin typeface="Consolas" panose="020B0609020204030204" pitchFamily="49" charset="0"/>
              </a:rPr>
              <a:t>(</a:t>
            </a:r>
            <a:r>
              <a:rPr lang="en-US" altLang="zh-CN" sz="1100" dirty="0">
                <a:solidFill>
                  <a:srgbClr val="569CD6"/>
                </a:solidFill>
                <a:latin typeface="Consolas" panose="020B0609020204030204" pitchFamily="49" charset="0"/>
              </a:rPr>
              <a:t>int</a:t>
            </a:r>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cur</a:t>
            </a:r>
            <a:r>
              <a:rPr lang="en-US" altLang="zh-CN" sz="1100" dirty="0">
                <a:solidFill>
                  <a:srgbClr val="D4D4D4"/>
                </a:solidFill>
                <a:latin typeface="Consolas" panose="020B0609020204030204" pitchFamily="49" charset="0"/>
              </a:rPr>
              <a:t>)</a:t>
            </a:r>
            <a:r>
              <a:rPr lang="en-US" altLang="zh-CN" sz="1100" dirty="0">
                <a:solidFill>
                  <a:srgbClr val="6A9955"/>
                </a:solidFill>
                <a:latin typeface="Consolas" panose="020B0609020204030204" pitchFamily="49" charset="0"/>
              </a:rPr>
              <a:t>  // cur: the node</a:t>
            </a:r>
            <a:endParaRPr lang="en-US" altLang="zh-CN" sz="1100" dirty="0">
              <a:solidFill>
                <a:srgbClr val="D4D4D4"/>
              </a:solidFill>
              <a:latin typeface="Consolas" panose="020B0609020204030204" pitchFamily="49" charset="0"/>
            </a:endParaRPr>
          </a:p>
          <a:p>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if</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vis</a:t>
            </a:r>
            <a:r>
              <a:rPr lang="en-US" altLang="zh-CN" sz="1100" dirty="0">
                <a:solidFill>
                  <a:srgbClr val="D4D4D4"/>
                </a:solidFill>
                <a:latin typeface="Consolas" panose="020B0609020204030204" pitchFamily="49" charset="0"/>
              </a:rPr>
              <a:t>[cur]==</a:t>
            </a:r>
            <a:r>
              <a:rPr lang="en-US" altLang="zh-CN" sz="1100" dirty="0">
                <a:solidFill>
                  <a:srgbClr val="B5CEA8"/>
                </a:solidFill>
                <a:latin typeface="Consolas" panose="020B0609020204030204" pitchFamily="49" charset="0"/>
              </a:rPr>
              <a:t>0</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sum+=</a:t>
            </a:r>
            <a:r>
              <a:rPr lang="en-US" altLang="zh-CN" sz="1100" dirty="0">
                <a:solidFill>
                  <a:srgbClr val="B5CEA8"/>
                </a:solidFill>
                <a:latin typeface="Consolas" panose="020B0609020204030204" pitchFamily="49" charset="0"/>
              </a:rPr>
              <a:t>1ll</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v</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color</a:t>
            </a:r>
            <a:r>
              <a:rPr lang="en-US" altLang="zh-CN" sz="1100" dirty="0">
                <a:solidFill>
                  <a:srgbClr val="D4D4D4"/>
                </a:solidFill>
                <a:latin typeface="Consolas" panose="020B0609020204030204" pitchFamily="49" charset="0"/>
              </a:rPr>
              <a:t>[cur]]*</a:t>
            </a:r>
            <a:r>
              <a:rPr lang="en-US" altLang="zh-CN" sz="1100" dirty="0">
                <a:solidFill>
                  <a:srgbClr val="9CDCFE"/>
                </a:solidFill>
                <a:latin typeface="Consolas" panose="020B0609020204030204" pitchFamily="49" charset="0"/>
              </a:rPr>
              <a:t>w</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cnt</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color</a:t>
            </a:r>
            <a:r>
              <a:rPr lang="en-US" altLang="zh-CN" sz="1100" dirty="0">
                <a:solidFill>
                  <a:srgbClr val="D4D4D4"/>
                </a:solidFill>
                <a:latin typeface="Consolas" panose="020B0609020204030204" pitchFamily="49" charset="0"/>
              </a:rPr>
              <a:t>[cur]]];</a:t>
            </a:r>
          </a:p>
          <a:p>
            <a:r>
              <a:rPr lang="en-US" altLang="zh-CN" sz="1100" dirty="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else</a:t>
            </a:r>
            <a:r>
              <a:rPr lang="en-US" altLang="zh-CN" sz="1100" dirty="0">
                <a:solidFill>
                  <a:srgbClr val="D4D4D4"/>
                </a:solidFill>
                <a:latin typeface="Consolas" panose="020B0609020204030204" pitchFamily="49" charset="0"/>
              </a:rPr>
              <a:t> sum-=</a:t>
            </a:r>
            <a:r>
              <a:rPr lang="en-US" altLang="zh-CN" sz="1100" dirty="0">
                <a:solidFill>
                  <a:srgbClr val="B5CEA8"/>
                </a:solidFill>
                <a:latin typeface="Consolas" panose="020B0609020204030204" pitchFamily="49" charset="0"/>
              </a:rPr>
              <a:t>1ll</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v</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color</a:t>
            </a:r>
            <a:r>
              <a:rPr lang="en-US" altLang="zh-CN" sz="1100" dirty="0">
                <a:solidFill>
                  <a:srgbClr val="D4D4D4"/>
                </a:solidFill>
                <a:latin typeface="Consolas" panose="020B0609020204030204" pitchFamily="49" charset="0"/>
              </a:rPr>
              <a:t>[cur]]*</a:t>
            </a:r>
            <a:r>
              <a:rPr lang="en-US" altLang="zh-CN" sz="1100" dirty="0">
                <a:solidFill>
                  <a:srgbClr val="9CDCFE"/>
                </a:solidFill>
                <a:latin typeface="Consolas" panose="020B0609020204030204" pitchFamily="49" charset="0"/>
              </a:rPr>
              <a:t>w</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cnt</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color</a:t>
            </a:r>
            <a:r>
              <a:rPr lang="en-US" altLang="zh-CN" sz="1100" dirty="0">
                <a:solidFill>
                  <a:srgbClr val="D4D4D4"/>
                </a:solidFill>
                <a:latin typeface="Consolas" panose="020B0609020204030204" pitchFamily="49" charset="0"/>
              </a:rPr>
              <a:t>[cur]]--];</a:t>
            </a:r>
          </a:p>
          <a:p>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vis</a:t>
            </a:r>
            <a:r>
              <a:rPr lang="en-US" altLang="zh-CN" sz="1100" dirty="0">
                <a:solidFill>
                  <a:srgbClr val="D4D4D4"/>
                </a:solidFill>
                <a:latin typeface="Consolas" panose="020B0609020204030204" pitchFamily="49" charset="0"/>
              </a:rPr>
              <a:t>[cur]^=</a:t>
            </a:r>
            <a:r>
              <a:rPr lang="en-US" altLang="zh-CN" sz="1100" dirty="0">
                <a:solidFill>
                  <a:srgbClr val="B5CEA8"/>
                </a:solidFill>
                <a:latin typeface="Consolas" panose="020B0609020204030204" pitchFamily="49" charset="0"/>
              </a:rPr>
              <a:t>1</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a:t>
            </a:r>
            <a:endParaRPr lang="en-US" altLang="zh-CN" sz="1100" b="0" dirty="0">
              <a:solidFill>
                <a:srgbClr val="D4D4D4"/>
              </a:solidFill>
              <a:effectLst/>
              <a:latin typeface="Consolas" panose="020B0609020204030204" pitchFamily="49" charset="0"/>
            </a:endParaRPr>
          </a:p>
        </p:txBody>
      </p:sp>
      <p:sp>
        <p:nvSpPr>
          <p:cNvPr id="3" name="矩形 2">
            <a:extLst>
              <a:ext uri="{FF2B5EF4-FFF2-40B4-BE49-F238E27FC236}">
                <a16:creationId xmlns:a16="http://schemas.microsoft.com/office/drawing/2014/main" id="{ABCB5598-FF67-481A-B235-B52BDE55496D}"/>
              </a:ext>
            </a:extLst>
          </p:cNvPr>
          <p:cNvSpPr/>
          <p:nvPr/>
        </p:nvSpPr>
        <p:spPr>
          <a:xfrm>
            <a:off x="414670" y="2877953"/>
            <a:ext cx="5532474" cy="1785104"/>
          </a:xfrm>
          <a:prstGeom prst="rect">
            <a:avLst/>
          </a:prstGeom>
        </p:spPr>
        <p:txBody>
          <a:bodyPr wrap="square">
            <a:spAutoFit/>
          </a:bodyPr>
          <a:lstStyle/>
          <a:p>
            <a:r>
              <a:rPr lang="en-US" altLang="zh-CN" sz="1100" dirty="0">
                <a:solidFill>
                  <a:srgbClr val="569CD6"/>
                </a:solidFill>
                <a:latin typeface="Consolas" panose="020B0609020204030204" pitchFamily="49" charset="0"/>
              </a:rPr>
              <a:t>inline</a:t>
            </a:r>
            <a:r>
              <a:rPr lang="en-US" altLang="zh-CN" sz="1100" dirty="0">
                <a:solidFill>
                  <a:srgbClr val="D4D4D4"/>
                </a:solidFill>
                <a:latin typeface="Consolas" panose="020B0609020204030204" pitchFamily="49" charset="0"/>
              </a:rPr>
              <a:t> </a:t>
            </a:r>
            <a:r>
              <a:rPr lang="en-US" altLang="zh-CN" sz="1100" dirty="0">
                <a:solidFill>
                  <a:srgbClr val="569CD6"/>
                </a:solidFill>
                <a:latin typeface="Consolas" panose="020B0609020204030204" pitchFamily="49" charset="0"/>
              </a:rPr>
              <a:t>void</a:t>
            </a:r>
            <a:r>
              <a:rPr lang="en-US" altLang="zh-CN" sz="1100" dirty="0">
                <a:solidFill>
                  <a:srgbClr val="D4D4D4"/>
                </a:solidFill>
                <a:latin typeface="Consolas" panose="020B0609020204030204" pitchFamily="49" charset="0"/>
              </a:rPr>
              <a:t> </a:t>
            </a:r>
            <a:r>
              <a:rPr lang="en-US" altLang="zh-CN" sz="1100" dirty="0">
                <a:solidFill>
                  <a:srgbClr val="DCDCAA"/>
                </a:solidFill>
                <a:latin typeface="Consolas" panose="020B0609020204030204" pitchFamily="49" charset="0"/>
              </a:rPr>
              <a:t>work</a:t>
            </a:r>
            <a:r>
              <a:rPr lang="en-US" altLang="zh-CN" sz="1100" dirty="0">
                <a:solidFill>
                  <a:srgbClr val="D4D4D4"/>
                </a:solidFill>
                <a:latin typeface="Consolas" panose="020B0609020204030204" pitchFamily="49" charset="0"/>
              </a:rPr>
              <a:t>(</a:t>
            </a:r>
            <a:r>
              <a:rPr lang="en-US" altLang="zh-CN" sz="1100" dirty="0">
                <a:solidFill>
                  <a:srgbClr val="569CD6"/>
                </a:solidFill>
                <a:latin typeface="Consolas" panose="020B0609020204030204" pitchFamily="49" charset="0"/>
              </a:rPr>
              <a:t>int</a:t>
            </a:r>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cur</a:t>
            </a:r>
            <a:r>
              <a:rPr lang="en-US" altLang="zh-CN" sz="1100" dirty="0">
                <a:solidFill>
                  <a:srgbClr val="D4D4D4"/>
                </a:solidFill>
                <a:latin typeface="Consolas" panose="020B0609020204030204" pitchFamily="49" charset="0"/>
              </a:rPr>
              <a:t>)</a:t>
            </a:r>
            <a:r>
              <a:rPr lang="en-US" altLang="zh-CN" sz="1100" dirty="0">
                <a:solidFill>
                  <a:srgbClr val="6A9955"/>
                </a:solidFill>
                <a:latin typeface="Consolas" panose="020B0609020204030204" pitchFamily="49" charset="0"/>
              </a:rPr>
              <a:t> // cur: the version</a:t>
            </a:r>
            <a:endParaRPr lang="en-US" altLang="zh-CN" sz="1100" dirty="0">
              <a:solidFill>
                <a:srgbClr val="D4D4D4"/>
              </a:solidFill>
              <a:latin typeface="Consolas" panose="020B0609020204030204" pitchFamily="49" charset="0"/>
            </a:endParaRPr>
          </a:p>
          <a:p>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a:solidFill>
                  <a:srgbClr val="569CD6"/>
                </a:solidFill>
                <a:latin typeface="Consolas" panose="020B0609020204030204" pitchFamily="49" charset="0"/>
              </a:rPr>
              <a:t>int</a:t>
            </a:r>
            <a:r>
              <a:rPr lang="en-US" altLang="zh-CN" sz="1100" dirty="0">
                <a:solidFill>
                  <a:srgbClr val="D4D4D4"/>
                </a:solidFill>
                <a:latin typeface="Consolas" panose="020B0609020204030204" pitchFamily="49" charset="0"/>
              </a:rPr>
              <a:t> num=</a:t>
            </a:r>
            <a:r>
              <a:rPr lang="en-US" altLang="zh-CN" sz="1100" dirty="0" err="1">
                <a:solidFill>
                  <a:srgbClr val="9CDCFE"/>
                </a:solidFill>
                <a:latin typeface="Consolas" panose="020B0609020204030204" pitchFamily="49" charset="0"/>
              </a:rPr>
              <a:t>ver</a:t>
            </a:r>
            <a:r>
              <a:rPr lang="en-US" altLang="zh-CN" sz="1100" dirty="0">
                <a:solidFill>
                  <a:srgbClr val="D4D4D4"/>
                </a:solidFill>
                <a:latin typeface="Consolas" panose="020B0609020204030204" pitchFamily="49" charset="0"/>
              </a:rPr>
              <a:t>[cur],</a:t>
            </a:r>
            <a:r>
              <a:rPr lang="en-US" altLang="zh-CN" sz="1100" dirty="0" err="1">
                <a:solidFill>
                  <a:srgbClr val="D4D4D4"/>
                </a:solidFill>
                <a:latin typeface="Consolas" panose="020B0609020204030204" pitchFamily="49" charset="0"/>
              </a:rPr>
              <a:t>clr</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save</a:t>
            </a:r>
            <a:r>
              <a:rPr lang="en-US" altLang="zh-CN" sz="1100" dirty="0">
                <a:solidFill>
                  <a:srgbClr val="D4D4D4"/>
                </a:solidFill>
                <a:latin typeface="Consolas" panose="020B0609020204030204" pitchFamily="49" charset="0"/>
              </a:rPr>
              <a:t>[cur];</a:t>
            </a:r>
          </a:p>
          <a:p>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if</a:t>
            </a:r>
            <a:r>
              <a:rPr lang="en-US" altLang="zh-CN" sz="1100" dirty="0">
                <a:solidFill>
                  <a:srgbClr val="D4D4D4"/>
                </a:solidFill>
                <a:latin typeface="Consolas" panose="020B0609020204030204" pitchFamily="49" charset="0"/>
              </a:rPr>
              <a:t>((l&lt;=</a:t>
            </a:r>
            <a:r>
              <a:rPr lang="en-US" altLang="zh-CN" sz="1100" dirty="0">
                <a:solidFill>
                  <a:srgbClr val="9CDCFE"/>
                </a:solidFill>
                <a:latin typeface="Consolas" panose="020B0609020204030204" pitchFamily="49" charset="0"/>
              </a:rPr>
              <a:t>in</a:t>
            </a:r>
            <a:r>
              <a:rPr lang="en-US" altLang="zh-CN" sz="1100" dirty="0">
                <a:solidFill>
                  <a:srgbClr val="D4D4D4"/>
                </a:solidFill>
                <a:latin typeface="Consolas" panose="020B0609020204030204" pitchFamily="49" charset="0"/>
              </a:rPr>
              <a:t>[num]&amp;&amp;</a:t>
            </a:r>
            <a:r>
              <a:rPr lang="en-US" altLang="zh-CN" sz="1100" dirty="0">
                <a:solidFill>
                  <a:srgbClr val="9CDCFE"/>
                </a:solidFill>
                <a:latin typeface="Consolas" panose="020B0609020204030204" pitchFamily="49" charset="0"/>
              </a:rPr>
              <a:t>in</a:t>
            </a:r>
            <a:r>
              <a:rPr lang="en-US" altLang="zh-CN" sz="1100" dirty="0">
                <a:solidFill>
                  <a:srgbClr val="D4D4D4"/>
                </a:solidFill>
                <a:latin typeface="Consolas" panose="020B0609020204030204" pitchFamily="49" charset="0"/>
              </a:rPr>
              <a:t>[num]&lt;=r)^(l&lt;=</a:t>
            </a:r>
            <a:r>
              <a:rPr lang="en-US" altLang="zh-CN" sz="1100" dirty="0">
                <a:solidFill>
                  <a:srgbClr val="9CDCFE"/>
                </a:solidFill>
                <a:latin typeface="Consolas" panose="020B0609020204030204" pitchFamily="49" charset="0"/>
              </a:rPr>
              <a:t>out</a:t>
            </a:r>
            <a:r>
              <a:rPr lang="en-US" altLang="zh-CN" sz="1100" dirty="0">
                <a:solidFill>
                  <a:srgbClr val="D4D4D4"/>
                </a:solidFill>
                <a:latin typeface="Consolas" panose="020B0609020204030204" pitchFamily="49" charset="0"/>
              </a:rPr>
              <a:t>[num]&amp;&amp;</a:t>
            </a:r>
            <a:r>
              <a:rPr lang="en-US" altLang="zh-CN" sz="1100" dirty="0">
                <a:solidFill>
                  <a:srgbClr val="9CDCFE"/>
                </a:solidFill>
                <a:latin typeface="Consolas" panose="020B0609020204030204" pitchFamily="49" charset="0"/>
              </a:rPr>
              <a:t>out</a:t>
            </a:r>
            <a:r>
              <a:rPr lang="en-US" altLang="zh-CN" sz="1100" dirty="0">
                <a:solidFill>
                  <a:srgbClr val="D4D4D4"/>
                </a:solidFill>
                <a:latin typeface="Consolas" panose="020B0609020204030204" pitchFamily="49" charset="0"/>
              </a:rPr>
              <a:t>[num]&lt;=r))</a:t>
            </a:r>
          </a:p>
          <a:p>
            <a:r>
              <a:rPr lang="en-US" altLang="zh-CN" sz="1100" dirty="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sum+=</a:t>
            </a:r>
            <a:r>
              <a:rPr lang="en-US" altLang="zh-CN" sz="1100" dirty="0">
                <a:solidFill>
                  <a:srgbClr val="B5CEA8"/>
                </a:solidFill>
                <a:latin typeface="Consolas" panose="020B0609020204030204" pitchFamily="49" charset="0"/>
              </a:rPr>
              <a:t>1ll</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v</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clr</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w</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cnt</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clr</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sum-=</a:t>
            </a:r>
            <a:r>
              <a:rPr lang="en-US" altLang="zh-CN" sz="1100" dirty="0">
                <a:solidFill>
                  <a:srgbClr val="B5CEA8"/>
                </a:solidFill>
                <a:latin typeface="Consolas" panose="020B0609020204030204" pitchFamily="49" charset="0"/>
              </a:rPr>
              <a:t>1ll</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v</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color</a:t>
            </a:r>
            <a:r>
              <a:rPr lang="en-US" altLang="zh-CN" sz="1100" dirty="0">
                <a:solidFill>
                  <a:srgbClr val="D4D4D4"/>
                </a:solidFill>
                <a:latin typeface="Consolas" panose="020B0609020204030204" pitchFamily="49" charset="0"/>
              </a:rPr>
              <a:t>[num]]*</a:t>
            </a:r>
            <a:r>
              <a:rPr lang="en-US" altLang="zh-CN" sz="1100" dirty="0">
                <a:solidFill>
                  <a:srgbClr val="9CDCFE"/>
                </a:solidFill>
                <a:latin typeface="Consolas" panose="020B0609020204030204" pitchFamily="49" charset="0"/>
              </a:rPr>
              <a:t>w</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cnt</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color</a:t>
            </a:r>
            <a:r>
              <a:rPr lang="en-US" altLang="zh-CN" sz="1100" dirty="0">
                <a:solidFill>
                  <a:srgbClr val="D4D4D4"/>
                </a:solidFill>
                <a:latin typeface="Consolas" panose="020B0609020204030204" pitchFamily="49" charset="0"/>
              </a:rPr>
              <a:t>[num]]--];</a:t>
            </a:r>
          </a:p>
          <a:p>
            <a:r>
              <a:rPr lang="en-US" altLang="zh-CN" sz="1100" dirty="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a:t>
            </a:r>
            <a:r>
              <a:rPr lang="en-US" altLang="zh-CN" sz="1100" dirty="0">
                <a:solidFill>
                  <a:srgbClr val="DCDCAA"/>
                </a:solidFill>
                <a:latin typeface="Consolas" panose="020B0609020204030204" pitchFamily="49" charset="0"/>
              </a:rPr>
              <a:t>swap</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save</a:t>
            </a:r>
            <a:r>
              <a:rPr lang="en-US" altLang="zh-CN" sz="1100" dirty="0">
                <a:solidFill>
                  <a:srgbClr val="D4D4D4"/>
                </a:solidFill>
                <a:latin typeface="Consolas" panose="020B0609020204030204" pitchFamily="49" charset="0"/>
              </a:rPr>
              <a:t>[cur],</a:t>
            </a:r>
            <a:r>
              <a:rPr lang="en-US" altLang="zh-CN" sz="1100" dirty="0">
                <a:solidFill>
                  <a:srgbClr val="9CDCFE"/>
                </a:solidFill>
                <a:latin typeface="Consolas" panose="020B0609020204030204" pitchFamily="49" charset="0"/>
              </a:rPr>
              <a:t>color</a:t>
            </a:r>
            <a:r>
              <a:rPr lang="en-US" altLang="zh-CN" sz="1100" dirty="0">
                <a:solidFill>
                  <a:srgbClr val="D4D4D4"/>
                </a:solidFill>
                <a:latin typeface="Consolas" panose="020B0609020204030204" pitchFamily="49" charset="0"/>
              </a:rPr>
              <a:t>[num]);</a:t>
            </a:r>
          </a:p>
          <a:p>
            <a:r>
              <a:rPr lang="en-US" altLang="zh-CN" sz="1100" dirty="0">
                <a:solidFill>
                  <a:srgbClr val="D4D4D4"/>
                </a:solidFill>
                <a:latin typeface="Consolas" panose="020B0609020204030204" pitchFamily="49" charset="0"/>
              </a:rPr>
              <a:t>}</a:t>
            </a:r>
            <a:endParaRPr lang="en-US" altLang="zh-CN" sz="1100" b="0" dirty="0">
              <a:solidFill>
                <a:srgbClr val="D4D4D4"/>
              </a:solidFill>
              <a:effectLst/>
              <a:latin typeface="Consolas" panose="020B0609020204030204" pitchFamily="49" charset="0"/>
            </a:endParaRPr>
          </a:p>
        </p:txBody>
      </p:sp>
      <p:pic>
        <p:nvPicPr>
          <p:cNvPr id="6" name="图片 5">
            <a:extLst>
              <a:ext uri="{FF2B5EF4-FFF2-40B4-BE49-F238E27FC236}">
                <a16:creationId xmlns:a16="http://schemas.microsoft.com/office/drawing/2014/main" id="{1EE1FC75-49EA-4B47-AA3D-EB6389733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84431372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23D25E8-45BC-411E-8500-9624F971146B}"/>
              </a:ext>
            </a:extLst>
          </p:cNvPr>
          <p:cNvSpPr txBox="1"/>
          <p:nvPr/>
        </p:nvSpPr>
        <p:spPr>
          <a:xfrm>
            <a:off x="871870" y="177209"/>
            <a:ext cx="5287925" cy="646331"/>
          </a:xfrm>
          <a:prstGeom prst="rect">
            <a:avLst/>
          </a:prstGeom>
          <a:noFill/>
        </p:spPr>
        <p:txBody>
          <a:bodyPr wrap="square" rtlCol="0">
            <a:spAutoFit/>
          </a:bodyPr>
          <a:lstStyle/>
          <a:p>
            <a:r>
              <a:rPr lang="zh-CN" altLang="en-US" dirty="0">
                <a:solidFill>
                  <a:schemeClr val="bg1"/>
                </a:solidFill>
              </a:rPr>
              <a:t>一般写树上莫队时，求</a:t>
            </a:r>
            <a:r>
              <a:rPr lang="en-US" altLang="zh-CN" dirty="0" err="1">
                <a:solidFill>
                  <a:schemeClr val="bg1"/>
                </a:solidFill>
              </a:rPr>
              <a:t>lca</a:t>
            </a:r>
            <a:r>
              <a:rPr lang="zh-CN" altLang="en-US" dirty="0">
                <a:solidFill>
                  <a:schemeClr val="bg1"/>
                </a:solidFill>
              </a:rPr>
              <a:t>十分推荐采用树链剖分，常数小很多，不容易被卡</a:t>
            </a:r>
          </a:p>
        </p:txBody>
      </p:sp>
      <p:pic>
        <p:nvPicPr>
          <p:cNvPr id="3" name="图片 2">
            <a:extLst>
              <a:ext uri="{FF2B5EF4-FFF2-40B4-BE49-F238E27FC236}">
                <a16:creationId xmlns:a16="http://schemas.microsoft.com/office/drawing/2014/main" id="{A7A54EBA-79E2-4E0D-94DD-731F1A923597}"/>
              </a:ext>
            </a:extLst>
          </p:cNvPr>
          <p:cNvPicPr>
            <a:picLocks noChangeAspect="1"/>
          </p:cNvPicPr>
          <p:nvPr/>
        </p:nvPicPr>
        <p:blipFill>
          <a:blip r:embed="rId2"/>
          <a:stretch>
            <a:fillRect/>
          </a:stretch>
        </p:blipFill>
        <p:spPr>
          <a:xfrm>
            <a:off x="0" y="951131"/>
            <a:ext cx="6858000" cy="507839"/>
          </a:xfrm>
          <a:prstGeom prst="rect">
            <a:avLst/>
          </a:prstGeom>
        </p:spPr>
      </p:pic>
      <p:pic>
        <p:nvPicPr>
          <p:cNvPr id="4" name="图片 3">
            <a:extLst>
              <a:ext uri="{FF2B5EF4-FFF2-40B4-BE49-F238E27FC236}">
                <a16:creationId xmlns:a16="http://schemas.microsoft.com/office/drawing/2014/main" id="{AC6797FA-D23A-475A-AAD3-C8DFCCD09848}"/>
              </a:ext>
            </a:extLst>
          </p:cNvPr>
          <p:cNvPicPr>
            <a:picLocks noChangeAspect="1"/>
          </p:cNvPicPr>
          <p:nvPr/>
        </p:nvPicPr>
        <p:blipFill>
          <a:blip r:embed="rId3"/>
          <a:stretch>
            <a:fillRect/>
          </a:stretch>
        </p:blipFill>
        <p:spPr>
          <a:xfrm>
            <a:off x="0" y="1458970"/>
            <a:ext cx="6858000" cy="3591794"/>
          </a:xfrm>
          <a:prstGeom prst="rect">
            <a:avLst/>
          </a:prstGeom>
        </p:spPr>
      </p:pic>
    </p:spTree>
    <p:extLst>
      <p:ext uri="{BB962C8B-B14F-4D97-AF65-F5344CB8AC3E}">
        <p14:creationId xmlns:p14="http://schemas.microsoft.com/office/powerpoint/2010/main" val="31231173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3053239" y="2157490"/>
            <a:ext cx="1691627" cy="727797"/>
            <a:chOff x="4070982" y="2019402"/>
            <a:chExt cx="2255503" cy="970394"/>
          </a:xfrm>
        </p:grpSpPr>
        <p:sp>
          <p:nvSpPr>
            <p:cNvPr id="24" name="文本框 23"/>
            <p:cNvSpPr txBox="1"/>
            <p:nvPr/>
          </p:nvSpPr>
          <p:spPr>
            <a:xfrm>
              <a:off x="4070982" y="2251134"/>
              <a:ext cx="2255503" cy="738662"/>
            </a:xfrm>
            <a:prstGeom prst="rect">
              <a:avLst/>
            </a:prstGeom>
            <a:noFill/>
          </p:spPr>
          <p:txBody>
            <a:bodyPr wrap="square" rtlCol="0">
              <a:spAutoFit/>
            </a:bodyPr>
            <a:lstStyle/>
            <a:p>
              <a:r>
                <a:rPr lang="zh-CN" altLang="en-US" sz="3000" dirty="0">
                  <a:solidFill>
                    <a:schemeClr val="bg1"/>
                  </a:solidFill>
                  <a:latin typeface="黑体" panose="02010609060101010101" pitchFamily="49" charset="-122"/>
                  <a:ea typeface="黑体" panose="02010609060101010101" pitchFamily="49" charset="-122"/>
                </a:rPr>
                <a:t>补充</a:t>
              </a:r>
              <a:endParaRPr lang="en-US" altLang="zh-CN" sz="3000" dirty="0">
                <a:solidFill>
                  <a:schemeClr val="bg1"/>
                </a:solidFill>
                <a:latin typeface="黑体" panose="02010609060101010101" pitchFamily="49" charset="-122"/>
                <a:ea typeface="黑体" panose="02010609060101010101" pitchFamily="49" charset="-122"/>
              </a:endParaRPr>
            </a:p>
          </p:txBody>
        </p:sp>
        <p:sp>
          <p:nvSpPr>
            <p:cNvPr id="36" name="文本框 35"/>
            <p:cNvSpPr txBox="1"/>
            <p:nvPr/>
          </p:nvSpPr>
          <p:spPr>
            <a:xfrm>
              <a:off x="4118307" y="2019402"/>
              <a:ext cx="1331264" cy="338554"/>
            </a:xfrm>
            <a:prstGeom prst="rect">
              <a:avLst/>
            </a:prstGeom>
            <a:noFill/>
          </p:spPr>
          <p:txBody>
            <a:bodyPr wrap="square" rtlCol="0">
              <a:spAutoFit/>
            </a:bodyPr>
            <a:lstStyle/>
            <a:p>
              <a:r>
                <a:rPr lang="en-US" altLang="zh-CN" sz="1050" dirty="0">
                  <a:solidFill>
                    <a:schemeClr val="bg1"/>
                  </a:solidFill>
                  <a:latin typeface="黑体" panose="02010609060101010101" pitchFamily="49" charset="-122"/>
                  <a:ea typeface="黑体" panose="02010609060101010101" pitchFamily="49" charset="-122"/>
                </a:rPr>
                <a:t>PART SIX</a:t>
              </a:r>
              <a:endParaRPr lang="zh-CN" altLang="en-US" sz="1050" dirty="0">
                <a:solidFill>
                  <a:schemeClr val="bg1"/>
                </a:solidFill>
                <a:latin typeface="黑体" panose="02010609060101010101" pitchFamily="49" charset="-122"/>
                <a:ea typeface="黑体" panose="02010609060101010101" pitchFamily="49" charset="-122"/>
              </a:endParaRPr>
            </a:p>
          </p:txBody>
        </p:sp>
      </p:grpSp>
      <p:grpSp>
        <p:nvGrpSpPr>
          <p:cNvPr id="37" name="组合 36"/>
          <p:cNvGrpSpPr/>
          <p:nvPr/>
        </p:nvGrpSpPr>
        <p:grpSpPr>
          <a:xfrm>
            <a:off x="2113140" y="2101203"/>
            <a:ext cx="847267" cy="847267"/>
            <a:chOff x="2817516" y="1944350"/>
            <a:chExt cx="1129689" cy="1129689"/>
          </a:xfrm>
        </p:grpSpPr>
        <p:sp>
          <p:nvSpPr>
            <p:cNvPr id="38" name="椭圆 37"/>
            <p:cNvSpPr/>
            <p:nvPr/>
          </p:nvSpPr>
          <p:spPr>
            <a:xfrm>
              <a:off x="2817516"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schemeClr val="bg1"/>
                </a:solidFill>
                <a:latin typeface="黑体" panose="02010609060101010101" pitchFamily="49" charset="-122"/>
                <a:ea typeface="黑体" panose="02010609060101010101" pitchFamily="49" charset="-122"/>
              </a:endParaRPr>
            </a:p>
          </p:txBody>
        </p:sp>
        <p:sp>
          <p:nvSpPr>
            <p:cNvPr id="39" name="Freeform 5"/>
            <p:cNvSpPr>
              <a:spLocks noEditPoints="1"/>
            </p:cNvSpPr>
            <p:nvPr/>
          </p:nvSpPr>
          <p:spPr bwMode="auto">
            <a:xfrm>
              <a:off x="3195035" y="2160665"/>
              <a:ext cx="444894" cy="657916"/>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dirty="0">
                <a:solidFill>
                  <a:schemeClr val="bg1"/>
                </a:solidFill>
                <a:latin typeface="黑体" panose="02010609060101010101" pitchFamily="49" charset="-122"/>
                <a:ea typeface="黑体" panose="02010609060101010101" pitchFamily="49" charset="-122"/>
              </a:endParaRPr>
            </a:p>
          </p:txBody>
        </p:sp>
      </p:grpSp>
      <p:pic>
        <p:nvPicPr>
          <p:cNvPr id="8" name="图片 7">
            <a:extLst>
              <a:ext uri="{FF2B5EF4-FFF2-40B4-BE49-F238E27FC236}">
                <a16:creationId xmlns:a16="http://schemas.microsoft.com/office/drawing/2014/main" id="{03A07F66-312E-4231-BE2B-A2351DF639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1180913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250" fill="hold"/>
                                        <p:tgtEl>
                                          <p:spTgt spid="37"/>
                                        </p:tgtEl>
                                        <p:attrNameLst>
                                          <p:attrName>ppt_w</p:attrName>
                                        </p:attrNameLst>
                                      </p:cBhvr>
                                      <p:tavLst>
                                        <p:tav tm="0">
                                          <p:val>
                                            <p:fltVal val="0"/>
                                          </p:val>
                                        </p:tav>
                                        <p:tav tm="100000">
                                          <p:val>
                                            <p:strVal val="#ppt_w"/>
                                          </p:val>
                                        </p:tav>
                                      </p:tavLst>
                                    </p:anim>
                                    <p:anim calcmode="lin" valueType="num">
                                      <p:cBhvr>
                                        <p:cTn id="8" dur="250" fill="hold"/>
                                        <p:tgtEl>
                                          <p:spTgt spid="37"/>
                                        </p:tgtEl>
                                        <p:attrNameLst>
                                          <p:attrName>ppt_h</p:attrName>
                                        </p:attrNameLst>
                                      </p:cBhvr>
                                      <p:tavLst>
                                        <p:tav tm="0">
                                          <p:val>
                                            <p:fltVal val="0"/>
                                          </p:val>
                                        </p:tav>
                                        <p:tav tm="100000">
                                          <p:val>
                                            <p:strVal val="#ppt_h"/>
                                          </p:val>
                                        </p:tav>
                                      </p:tavLst>
                                    </p:anim>
                                    <p:animEffect transition="in" filter="fade">
                                      <p:cBhvr>
                                        <p:cTn id="9" dur="250"/>
                                        <p:tgtEl>
                                          <p:spTgt spid="37"/>
                                        </p:tgtEl>
                                      </p:cBhvr>
                                    </p:animEffect>
                                  </p:childTnLst>
                                </p:cTn>
                              </p:par>
                              <p:par>
                                <p:cTn id="10" presetID="6" presetClass="emph" presetSubtype="0" decel="100000" fill="hold" nodeType="withEffect">
                                  <p:stCondLst>
                                    <p:cond delay="200"/>
                                  </p:stCondLst>
                                  <p:childTnLst>
                                    <p:animScale>
                                      <p:cBhvr>
                                        <p:cTn id="11" dur="250" fill="hold"/>
                                        <p:tgtEl>
                                          <p:spTgt spid="37"/>
                                        </p:tgtEl>
                                      </p:cBhvr>
                                      <p:by x="110000" y="110000"/>
                                    </p:animScale>
                                  </p:childTnLst>
                                </p:cTn>
                              </p:par>
                              <p:par>
                                <p:cTn id="12" presetID="6" presetClass="emph" presetSubtype="0" decel="100000" fill="hold" nodeType="withEffect">
                                  <p:stCondLst>
                                    <p:cond delay="400"/>
                                  </p:stCondLst>
                                  <p:childTnLst>
                                    <p:animScale>
                                      <p:cBhvr>
                                        <p:cTn id="13" dur="250" fill="hold"/>
                                        <p:tgtEl>
                                          <p:spTgt spid="37"/>
                                        </p:tgtEl>
                                      </p:cBhvr>
                                      <p:by x="91000" y="91000"/>
                                    </p:animScale>
                                  </p:childTnLst>
                                </p:cTn>
                              </p:par>
                            </p:childTnLst>
                          </p:cTn>
                        </p:par>
                        <p:par>
                          <p:cTn id="14" fill="hold">
                            <p:stCondLst>
                              <p:cond delay="650"/>
                            </p:stCondLst>
                            <p:childTnLst>
                              <p:par>
                                <p:cTn id="15" presetID="2" presetClass="entr" presetSubtype="2" decel="10000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A904536-9B39-4902-9B6F-72B136291968}"/>
              </a:ext>
            </a:extLst>
          </p:cNvPr>
          <p:cNvSpPr txBox="1"/>
          <p:nvPr/>
        </p:nvSpPr>
        <p:spPr>
          <a:xfrm>
            <a:off x="213084" y="54604"/>
            <a:ext cx="1800013" cy="666657"/>
          </a:xfrm>
          <a:prstGeom prst="rect">
            <a:avLst/>
          </a:prstGeom>
          <a:noFill/>
        </p:spPr>
        <p:txBody>
          <a:bodyPr wrap="square" rtlCol="0">
            <a:spAutoFit/>
          </a:bodyPr>
          <a:lstStyle/>
          <a:p>
            <a:pPr>
              <a:lnSpc>
                <a:spcPct val="250000"/>
              </a:lnSpc>
            </a:pPr>
            <a:r>
              <a:rPr lang="zh-CN" altLang="en-US" sz="1800" dirty="0">
                <a:solidFill>
                  <a:schemeClr val="bg1"/>
                </a:solidFill>
                <a:latin typeface="微软雅黑" panose="020B0503020204020204" pitchFamily="34" charset="-122"/>
                <a:ea typeface="微软雅黑" panose="020B0503020204020204" pitchFamily="34" charset="-122"/>
              </a:rPr>
              <a:t>分块基础</a:t>
            </a:r>
          </a:p>
        </p:txBody>
      </p:sp>
      <p:sp>
        <p:nvSpPr>
          <p:cNvPr id="7" name="文本框 6">
            <a:extLst>
              <a:ext uri="{FF2B5EF4-FFF2-40B4-BE49-F238E27FC236}">
                <a16:creationId xmlns:a16="http://schemas.microsoft.com/office/drawing/2014/main" id="{CF2A5622-1509-4ABE-8EF0-E519E682CCF8}"/>
              </a:ext>
            </a:extLst>
          </p:cNvPr>
          <p:cNvSpPr txBox="1"/>
          <p:nvPr/>
        </p:nvSpPr>
        <p:spPr>
          <a:xfrm>
            <a:off x="368594" y="762472"/>
            <a:ext cx="6412596" cy="1780103"/>
          </a:xfrm>
          <a:prstGeom prst="rect">
            <a:avLst/>
          </a:prstGeom>
          <a:noFill/>
        </p:spPr>
        <p:txBody>
          <a:bodyPr wrap="square" rtlCol="0">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我们可以把这种结构看成一个二层或者三层的树。</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单点修改的复杂度：</a:t>
            </a:r>
            <a:r>
              <a:rPr lang="en-US" altLang="zh-CN" sz="1600" dirty="0">
                <a:solidFill>
                  <a:srgbClr val="FFC000"/>
                </a:solidFill>
                <a:latin typeface="微软雅黑" panose="020B0503020204020204" pitchFamily="34" charset="-122"/>
                <a:ea typeface="微软雅黑" panose="020B0503020204020204" pitchFamily="34" charset="-122"/>
              </a:rPr>
              <a:t>O ( 1 )</a:t>
            </a:r>
          </a:p>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区间修改：</a:t>
            </a:r>
            <a:r>
              <a:rPr lang="en-US" altLang="zh-CN" sz="1600" dirty="0">
                <a:solidFill>
                  <a:schemeClr val="bg1"/>
                </a:solidFill>
                <a:latin typeface="微软雅黑" panose="020B0503020204020204" pitchFamily="34" charset="-122"/>
                <a:ea typeface="微软雅黑" panose="020B0503020204020204" pitchFamily="34" charset="-122"/>
              </a:rPr>
              <a:t>O( sqrt(n) )</a:t>
            </a:r>
          </a:p>
          <a:p>
            <a:pPr>
              <a:lnSpc>
                <a:spcPct val="150000"/>
              </a:lnSpc>
            </a:pPr>
            <a:r>
              <a:rPr lang="zh-CN" altLang="en-US" sz="1050" dirty="0">
                <a:solidFill>
                  <a:schemeClr val="bg1"/>
                </a:solidFill>
                <a:latin typeface="微软雅黑" panose="020B0503020204020204" pitchFamily="34" charset="-122"/>
                <a:ea typeface="微软雅黑" panose="020B0503020204020204" pitchFamily="34" charset="-122"/>
              </a:rPr>
              <a:t>（</a:t>
            </a:r>
            <a:r>
              <a:rPr lang="zh-CN" altLang="en-US" sz="1100" dirty="0">
                <a:solidFill>
                  <a:srgbClr val="FF0000"/>
                </a:solidFill>
                <a:latin typeface="微软雅黑" panose="020B0503020204020204" pitchFamily="34" charset="-122"/>
                <a:ea typeface="微软雅黑" panose="020B0503020204020204" pitchFamily="34" charset="-122"/>
              </a:rPr>
              <a:t>整块</a:t>
            </a:r>
            <a:r>
              <a:rPr lang="zh-CN" altLang="en-US" sz="1100" dirty="0">
                <a:solidFill>
                  <a:schemeClr val="bg1"/>
                </a:solidFill>
                <a:latin typeface="微软雅黑" panose="020B0503020204020204" pitchFamily="34" charset="-122"/>
                <a:ea typeface="微软雅黑" panose="020B0503020204020204" pitchFamily="34" charset="-122"/>
              </a:rPr>
              <a:t>的数量至多为 </a:t>
            </a:r>
            <a:r>
              <a:rPr lang="en-US" altLang="zh-CN" sz="1100" dirty="0">
                <a:solidFill>
                  <a:schemeClr val="bg1"/>
                </a:solidFill>
                <a:latin typeface="微软雅黑" panose="020B0503020204020204" pitchFamily="34" charset="-122"/>
                <a:ea typeface="微软雅黑" panose="020B0503020204020204" pitchFamily="34" charset="-122"/>
              </a:rPr>
              <a:t>sqrt(n)</a:t>
            </a:r>
            <a:r>
              <a:rPr lang="zh-CN" altLang="en-US"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rgbClr val="00B050"/>
                </a:solidFill>
                <a:latin typeface="微软雅黑" panose="020B0503020204020204" pitchFamily="34" charset="-122"/>
                <a:ea typeface="微软雅黑" panose="020B0503020204020204" pitchFamily="34" charset="-122"/>
              </a:rPr>
              <a:t>散块</a:t>
            </a:r>
            <a:r>
              <a:rPr lang="zh-CN" altLang="en-US" sz="1100" dirty="0">
                <a:solidFill>
                  <a:schemeClr val="bg1"/>
                </a:solidFill>
                <a:latin typeface="微软雅黑" panose="020B0503020204020204" pitchFamily="34" charset="-122"/>
                <a:ea typeface="微软雅黑" panose="020B0503020204020204" pitchFamily="34" charset="-122"/>
              </a:rPr>
              <a:t>的数量至多为 </a:t>
            </a:r>
            <a:r>
              <a:rPr lang="en-US" altLang="zh-CN" sz="1100" dirty="0">
                <a:solidFill>
                  <a:schemeClr val="bg1"/>
                </a:solidFill>
                <a:latin typeface="微软雅黑" panose="020B0503020204020204" pitchFamily="34" charset="-122"/>
                <a:ea typeface="微软雅黑" panose="020B0503020204020204" pitchFamily="34" charset="-122"/>
              </a:rPr>
              <a:t>2</a:t>
            </a:r>
            <a:r>
              <a:rPr lang="zh-CN" altLang="en-US" sz="1100" dirty="0">
                <a:solidFill>
                  <a:schemeClr val="bg1"/>
                </a:solidFill>
                <a:latin typeface="微软雅黑" panose="020B0503020204020204" pitchFamily="34" charset="-122"/>
                <a:ea typeface="微软雅黑" panose="020B0503020204020204" pitchFamily="34" charset="-122"/>
              </a:rPr>
              <a:t> </a:t>
            </a:r>
            <a:r>
              <a:rPr lang="en-US" altLang="zh-CN" sz="1100" dirty="0">
                <a:solidFill>
                  <a:schemeClr val="bg1"/>
                </a:solidFill>
                <a:latin typeface="微软雅黑" panose="020B0503020204020204" pitchFamily="34" charset="-122"/>
                <a:ea typeface="微软雅黑" panose="020B0503020204020204" pitchFamily="34" charset="-122"/>
              </a:rPr>
              <a:t>sqrt(n)</a:t>
            </a:r>
            <a:r>
              <a:rPr lang="zh-CN" altLang="en-US" sz="1100" dirty="0">
                <a:solidFill>
                  <a:schemeClr val="bg1"/>
                </a:solidFill>
                <a:latin typeface="微软雅黑" panose="020B0503020204020204" pitchFamily="34" charset="-122"/>
                <a:ea typeface="微软雅黑" panose="020B0503020204020204" pitchFamily="34" charset="-122"/>
              </a:rPr>
              <a:t>，修改可以类似线段树的</a:t>
            </a:r>
            <a:r>
              <a:rPr lang="en-US" altLang="zh-CN" sz="1100" dirty="0">
                <a:solidFill>
                  <a:schemeClr val="bg1"/>
                </a:solidFill>
                <a:latin typeface="微软雅黑" panose="020B0503020204020204" pitchFamily="34" charset="-122"/>
                <a:ea typeface="微软雅黑" panose="020B0503020204020204" pitchFamily="34" charset="-122"/>
              </a:rPr>
              <a:t>pushdown</a:t>
            </a:r>
            <a:r>
              <a:rPr lang="zh-CN" altLang="en-US" sz="1100" dirty="0">
                <a:solidFill>
                  <a:schemeClr val="bg1"/>
                </a:solidFill>
                <a:latin typeface="微软雅黑" panose="020B0503020204020204" pitchFamily="34" charset="-122"/>
                <a:ea typeface="微软雅黑" panose="020B0503020204020204" pitchFamily="34" charset="-122"/>
              </a:rPr>
              <a:t>）</a:t>
            </a:r>
            <a:endParaRPr lang="en-US" altLang="zh-CN" sz="11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区间查询：</a:t>
            </a:r>
            <a:r>
              <a:rPr lang="en-US" altLang="zh-CN" sz="1600" dirty="0">
                <a:solidFill>
                  <a:schemeClr val="bg1"/>
                </a:solidFill>
                <a:latin typeface="微软雅黑" panose="020B0503020204020204" pitchFamily="34" charset="-122"/>
                <a:ea typeface="微软雅黑" panose="020B0503020204020204" pitchFamily="34" charset="-122"/>
              </a:rPr>
              <a:t>O( sqrt(n) )</a:t>
            </a:r>
          </a:p>
        </p:txBody>
      </p:sp>
      <p:graphicFrame>
        <p:nvGraphicFramePr>
          <p:cNvPr id="8" name="对象 7">
            <a:extLst>
              <a:ext uri="{FF2B5EF4-FFF2-40B4-BE49-F238E27FC236}">
                <a16:creationId xmlns:a16="http://schemas.microsoft.com/office/drawing/2014/main" id="{63768408-6B7E-4496-B1F6-352470F99620}"/>
              </a:ext>
            </a:extLst>
          </p:cNvPr>
          <p:cNvGraphicFramePr>
            <a:graphicFrameLocks/>
          </p:cNvGraphicFramePr>
          <p:nvPr>
            <p:extLst>
              <p:ext uri="{D42A27DB-BD31-4B8C-83A1-F6EECF244321}">
                <p14:modId xmlns:p14="http://schemas.microsoft.com/office/powerpoint/2010/main" val="106279871"/>
              </p:ext>
            </p:extLst>
          </p:nvPr>
        </p:nvGraphicFramePr>
        <p:xfrm>
          <a:off x="780526" y="2711599"/>
          <a:ext cx="5588733" cy="1913496"/>
        </p:xfrm>
        <a:graphic>
          <a:graphicData uri="http://schemas.openxmlformats.org/presentationml/2006/ole">
            <mc:AlternateContent xmlns:mc="http://schemas.openxmlformats.org/markup-compatibility/2006">
              <mc:Choice xmlns:v="urn:schemas-microsoft-com:vml" Requires="v">
                <p:oleObj spid="_x0000_s6181" r:id="rId3" imgW="11238095" imgH="3847619" progId="Paint.Picture">
                  <p:embed/>
                </p:oleObj>
              </mc:Choice>
              <mc:Fallback>
                <p:oleObj r:id="rId3" imgW="11238095" imgH="3847619" progId="Paint.Picture">
                  <p:embed/>
                  <p:pic>
                    <p:nvPicPr>
                      <p:cNvPr id="6" name="对象 5">
                        <a:extLst>
                          <a:ext uri="{FF2B5EF4-FFF2-40B4-BE49-F238E27FC236}">
                            <a16:creationId xmlns:a16="http://schemas.microsoft.com/office/drawing/2014/main" id="{EDC8058F-F64B-4DA3-8446-0F934F7C5D2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526" y="2711599"/>
                        <a:ext cx="5588733" cy="1913496"/>
                      </a:xfrm>
                      <a:prstGeom prst="rect">
                        <a:avLst/>
                      </a:prstGeom>
                      <a:noFill/>
                      <a:extLst/>
                    </p:spPr>
                  </p:pic>
                </p:oleObj>
              </mc:Fallback>
            </mc:AlternateContent>
          </a:graphicData>
        </a:graphic>
      </p:graphicFrame>
      <p:pic>
        <p:nvPicPr>
          <p:cNvPr id="6" name="图片 5">
            <a:extLst>
              <a:ext uri="{FF2B5EF4-FFF2-40B4-BE49-F238E27FC236}">
                <a16:creationId xmlns:a16="http://schemas.microsoft.com/office/drawing/2014/main" id="{C85219E5-C6BA-4059-BE55-A8038CA760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44080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3CA2738-B7D0-4076-AB30-69796849378F}"/>
              </a:ext>
            </a:extLst>
          </p:cNvPr>
          <p:cNvSpPr txBox="1"/>
          <p:nvPr/>
        </p:nvSpPr>
        <p:spPr>
          <a:xfrm>
            <a:off x="529390" y="1551608"/>
            <a:ext cx="5973678" cy="1664686"/>
          </a:xfrm>
          <a:prstGeom prst="rect">
            <a:avLst/>
          </a:prstGeom>
          <a:noFill/>
        </p:spPr>
        <p:txBody>
          <a:bodyPr wrap="square" rtlCol="0">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提醒：开了</a:t>
            </a:r>
            <a:r>
              <a:rPr lang="en-US" altLang="zh-CN" dirty="0">
                <a:solidFill>
                  <a:schemeClr val="bg1"/>
                </a:solidFill>
                <a:latin typeface="微软雅黑" panose="020B0503020204020204" pitchFamily="34" charset="-122"/>
                <a:ea typeface="微软雅黑" panose="020B0503020204020204" pitchFamily="34" charset="-122"/>
              </a:rPr>
              <a:t>O2</a:t>
            </a:r>
            <a:r>
              <a:rPr lang="zh-CN" altLang="en-US" dirty="0">
                <a:solidFill>
                  <a:schemeClr val="bg1"/>
                </a:solidFill>
                <a:latin typeface="微软雅黑" panose="020B0503020204020204" pitchFamily="34" charset="-122"/>
                <a:ea typeface="微软雅黑" panose="020B0503020204020204" pitchFamily="34" charset="-122"/>
              </a:rPr>
              <a:t>的莫队，真的很快，如果数据不刻意卡，</a:t>
            </a:r>
            <a:r>
              <a:rPr lang="en-US" altLang="zh-CN" dirty="0">
                <a:solidFill>
                  <a:schemeClr val="bg1"/>
                </a:solidFill>
                <a:latin typeface="微软雅黑" panose="020B0503020204020204" pitchFamily="34" charset="-122"/>
                <a:ea typeface="微软雅黑" panose="020B0503020204020204" pitchFamily="34" charset="-122"/>
              </a:rPr>
              <a:t>1e6</a:t>
            </a:r>
            <a:r>
              <a:rPr lang="zh-CN" altLang="en-US" dirty="0">
                <a:solidFill>
                  <a:schemeClr val="bg1"/>
                </a:solidFill>
                <a:latin typeface="微软雅黑" panose="020B0503020204020204" pitchFamily="34" charset="-122"/>
                <a:ea typeface="微软雅黑" panose="020B0503020204020204" pitchFamily="34" charset="-122"/>
              </a:rPr>
              <a:t>甚至都可以跑。但是如果数据比较强，可能会</a:t>
            </a:r>
            <a:r>
              <a:rPr lang="en-US" altLang="zh-CN" dirty="0">
                <a:solidFill>
                  <a:schemeClr val="bg1"/>
                </a:solidFill>
                <a:latin typeface="微软雅黑" panose="020B0503020204020204" pitchFamily="34" charset="-122"/>
                <a:ea typeface="微软雅黑" panose="020B0503020204020204" pitchFamily="34" charset="-122"/>
              </a:rPr>
              <a:t>T</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（如：</a:t>
            </a:r>
            <a:r>
              <a:rPr lang="en-US" altLang="zh-CN" dirty="0">
                <a:solidFill>
                  <a:schemeClr val="bg1"/>
                </a:solidFill>
                <a:latin typeface="微软雅黑" panose="020B0503020204020204" pitchFamily="34" charset="-122"/>
                <a:ea typeface="微软雅黑" panose="020B0503020204020204" pitchFamily="34" charset="-122"/>
              </a:rPr>
              <a:t>P1972 [SDOI2009]HH</a:t>
            </a:r>
            <a:r>
              <a:rPr lang="zh-CN" altLang="en-US" dirty="0">
                <a:solidFill>
                  <a:schemeClr val="bg1"/>
                </a:solidFill>
                <a:latin typeface="微软雅黑" panose="020B0503020204020204" pitchFamily="34" charset="-122"/>
                <a:ea typeface="微软雅黑" panose="020B0503020204020204" pitchFamily="34" charset="-122"/>
              </a:rPr>
              <a:t>的项链）</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prstClr val="white"/>
                </a:solidFill>
                <a:latin typeface="微软雅黑" panose="020B0503020204020204" pitchFamily="34" charset="-122"/>
                <a:ea typeface="微软雅黑" panose="020B0503020204020204" pitchFamily="34" charset="-122"/>
              </a:rPr>
              <a:t>如果你很自信，题目就是用莫队，然后你</a:t>
            </a:r>
            <a:r>
              <a:rPr lang="en-US" altLang="zh-CN" sz="1600" dirty="0">
                <a:solidFill>
                  <a:prstClr val="white"/>
                </a:solidFill>
                <a:latin typeface="微软雅黑" panose="020B0503020204020204" pitchFamily="34" charset="-122"/>
                <a:ea typeface="微软雅黑" panose="020B0503020204020204" pitchFamily="34" charset="-122"/>
              </a:rPr>
              <a:t>T</a:t>
            </a:r>
            <a:r>
              <a:rPr lang="zh-CN" altLang="en-US" sz="1600" dirty="0">
                <a:solidFill>
                  <a:prstClr val="white"/>
                </a:solidFill>
                <a:latin typeface="微软雅黑" panose="020B0503020204020204" pitchFamily="34" charset="-122"/>
                <a:ea typeface="微软雅黑" panose="020B0503020204020204" pitchFamily="34" charset="-122"/>
              </a:rPr>
              <a:t>了，你需要卡常技巧</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53409192-9BEB-4269-8119-1130E2E766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16382016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215C9492-6DE9-482D-8449-4924944DE3D7}"/>
              </a:ext>
            </a:extLst>
          </p:cNvPr>
          <p:cNvSpPr txBox="1"/>
          <p:nvPr/>
        </p:nvSpPr>
        <p:spPr>
          <a:xfrm>
            <a:off x="255182" y="375057"/>
            <a:ext cx="3657601"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卡常技巧</a:t>
            </a:r>
          </a:p>
        </p:txBody>
      </p:sp>
      <p:sp>
        <p:nvSpPr>
          <p:cNvPr id="4" name="文本框 3">
            <a:extLst>
              <a:ext uri="{FF2B5EF4-FFF2-40B4-BE49-F238E27FC236}">
                <a16:creationId xmlns:a16="http://schemas.microsoft.com/office/drawing/2014/main" id="{63ECA904-8F29-4821-905F-1D38F599DCEA}"/>
              </a:ext>
            </a:extLst>
          </p:cNvPr>
          <p:cNvSpPr txBox="1"/>
          <p:nvPr/>
        </p:nvSpPr>
        <p:spPr>
          <a:xfrm>
            <a:off x="435935" y="855772"/>
            <a:ext cx="6329916" cy="584775"/>
          </a:xfrm>
          <a:prstGeom prst="rect">
            <a:avLst/>
          </a:prstGeom>
          <a:noFill/>
        </p:spPr>
        <p:txBody>
          <a:bodyPr wrap="square" rtlCol="0">
            <a:spAutoFit/>
          </a:bodyPr>
          <a:lstStyle/>
          <a:p>
            <a:endParaRPr lang="en-US" altLang="zh-CN" sz="1600" dirty="0">
              <a:solidFill>
                <a:schemeClr val="bg1"/>
              </a:solidFill>
              <a:latin typeface="微软雅黑" panose="020B0503020204020204" pitchFamily="34" charset="-122"/>
              <a:ea typeface="微软雅黑" panose="020B0503020204020204" pitchFamily="34" charset="-122"/>
            </a:endParaRPr>
          </a:p>
          <a:p>
            <a:r>
              <a:rPr lang="en-US" altLang="zh-CN" sz="1600" dirty="0">
                <a:solidFill>
                  <a:schemeClr val="bg1"/>
                </a:solidFill>
                <a:latin typeface="微软雅黑" panose="020B0503020204020204" pitchFamily="34" charset="-122"/>
                <a:ea typeface="微软雅黑" panose="020B0503020204020204" pitchFamily="34" charset="-122"/>
              </a:rPr>
              <a:t>1</a:t>
            </a:r>
            <a:r>
              <a:rPr lang="zh-CN" altLang="en-US" sz="1600" dirty="0">
                <a:solidFill>
                  <a:schemeClr val="bg1"/>
                </a:solidFill>
                <a:latin typeface="微软雅黑" panose="020B0503020204020204" pitchFamily="34" charset="-122"/>
                <a:ea typeface="微软雅黑" panose="020B0503020204020204" pitchFamily="34" charset="-122"/>
              </a:rPr>
              <a:t>）按照奇偶性排序，很玄学</a:t>
            </a:r>
          </a:p>
        </p:txBody>
      </p:sp>
      <p:sp>
        <p:nvSpPr>
          <p:cNvPr id="14" name="矩形 13">
            <a:extLst>
              <a:ext uri="{FF2B5EF4-FFF2-40B4-BE49-F238E27FC236}">
                <a16:creationId xmlns:a16="http://schemas.microsoft.com/office/drawing/2014/main" id="{2279BF9F-A3FA-402F-A314-EDBB219BFD3B}"/>
              </a:ext>
            </a:extLst>
          </p:cNvPr>
          <p:cNvSpPr/>
          <p:nvPr/>
        </p:nvSpPr>
        <p:spPr>
          <a:xfrm>
            <a:off x="948955" y="1948628"/>
            <a:ext cx="5437667" cy="1754326"/>
          </a:xfrm>
          <a:prstGeom prst="rect">
            <a:avLst/>
          </a:prstGeom>
        </p:spPr>
        <p:txBody>
          <a:bodyPr wrap="square">
            <a:spAutoFit/>
          </a:bodyPr>
          <a:lstStyle/>
          <a:p>
            <a:r>
              <a:rPr lang="en-US" altLang="zh-CN" dirty="0">
                <a:solidFill>
                  <a:srgbClr val="569CD6"/>
                </a:solidFill>
                <a:latin typeface="Consolas" panose="020B0609020204030204" pitchFamily="49" charset="0"/>
              </a:rPr>
              <a:t>bool</a:t>
            </a:r>
            <a:r>
              <a:rPr lang="en-US" altLang="zh-CN" dirty="0">
                <a:solidFill>
                  <a:srgbClr val="D4D4D4"/>
                </a:solidFill>
                <a:latin typeface="Consolas" panose="020B0609020204030204" pitchFamily="49" charset="0"/>
              </a:rPr>
              <a:t> </a:t>
            </a:r>
            <a:r>
              <a:rPr lang="en-US" altLang="zh-CN" dirty="0" err="1">
                <a:solidFill>
                  <a:srgbClr val="DCDCAA"/>
                </a:solidFill>
                <a:latin typeface="Consolas" panose="020B0609020204030204" pitchFamily="49" charset="0"/>
              </a:rPr>
              <a:t>cmp</a:t>
            </a:r>
            <a:r>
              <a:rPr lang="en-US" altLang="zh-CN" dirty="0">
                <a:solidFill>
                  <a:srgbClr val="D4D4D4"/>
                </a:solidFill>
                <a:latin typeface="Consolas" panose="020B0609020204030204" pitchFamily="49" charset="0"/>
              </a:rPr>
              <a:t>(</a:t>
            </a:r>
            <a:r>
              <a:rPr lang="en-US" altLang="zh-CN" dirty="0">
                <a:solidFill>
                  <a:srgbClr val="569CD6"/>
                </a:solidFill>
                <a:latin typeface="Consolas" panose="020B0609020204030204" pitchFamily="49" charset="0"/>
              </a:rPr>
              <a:t>const</a:t>
            </a:r>
            <a:r>
              <a:rPr lang="en-US" altLang="zh-CN" dirty="0">
                <a:solidFill>
                  <a:srgbClr val="D4D4D4"/>
                </a:solidFill>
                <a:latin typeface="Consolas" panose="020B0609020204030204" pitchFamily="49" charset="0"/>
              </a:rPr>
              <a:t> </a:t>
            </a:r>
            <a:r>
              <a:rPr lang="en-US" altLang="zh-CN" dirty="0">
                <a:solidFill>
                  <a:srgbClr val="4EC9B0"/>
                </a:solidFill>
                <a:latin typeface="Consolas" panose="020B0609020204030204" pitchFamily="49" charset="0"/>
              </a:rPr>
              <a:t>node</a:t>
            </a:r>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&amp;</a:t>
            </a:r>
            <a:r>
              <a:rPr lang="en-US" altLang="zh-CN" dirty="0" err="1">
                <a:solidFill>
                  <a:srgbClr val="9CDCFE"/>
                </a:solidFill>
                <a:latin typeface="Consolas" panose="020B0609020204030204" pitchFamily="49" charset="0"/>
              </a:rPr>
              <a:t>fir</a:t>
            </a:r>
            <a:r>
              <a:rPr lang="en-US" altLang="zh-CN" dirty="0" err="1">
                <a:solidFill>
                  <a:srgbClr val="D4D4D4"/>
                </a:solidFill>
                <a:latin typeface="Consolas" panose="020B0609020204030204" pitchFamily="49" charset="0"/>
              </a:rPr>
              <a:t>,</a:t>
            </a:r>
            <a:r>
              <a:rPr lang="en-US" altLang="zh-CN" dirty="0" err="1">
                <a:solidFill>
                  <a:srgbClr val="569CD6"/>
                </a:solidFill>
                <a:latin typeface="Consolas" panose="020B0609020204030204" pitchFamily="49" charset="0"/>
              </a:rPr>
              <a:t>const</a:t>
            </a:r>
            <a:r>
              <a:rPr lang="en-US" altLang="zh-CN" dirty="0">
                <a:solidFill>
                  <a:srgbClr val="D4D4D4"/>
                </a:solidFill>
                <a:latin typeface="Consolas" panose="020B0609020204030204" pitchFamily="49" charset="0"/>
              </a:rPr>
              <a:t> </a:t>
            </a:r>
            <a:r>
              <a:rPr lang="en-US" altLang="zh-CN" dirty="0">
                <a:solidFill>
                  <a:srgbClr val="4EC9B0"/>
                </a:solidFill>
                <a:latin typeface="Consolas" panose="020B0609020204030204" pitchFamily="49" charset="0"/>
              </a:rPr>
              <a:t>node</a:t>
            </a:r>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&amp;</a:t>
            </a:r>
            <a:r>
              <a:rPr lang="en-US" altLang="zh-CN" dirty="0">
                <a:solidFill>
                  <a:srgbClr val="9CDCFE"/>
                </a:solidFill>
                <a:latin typeface="Consolas" panose="020B0609020204030204" pitchFamily="49" charset="0"/>
              </a:rPr>
              <a:t>sec</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if</a:t>
            </a:r>
            <a:r>
              <a:rPr lang="en-US" altLang="zh-CN" dirty="0">
                <a:solidFill>
                  <a:srgbClr val="D4D4D4"/>
                </a:solidFill>
                <a:latin typeface="Consolas" panose="020B0609020204030204" pitchFamily="49" charset="0"/>
              </a:rPr>
              <a:t>(</a:t>
            </a:r>
            <a:r>
              <a:rPr lang="en-US" altLang="zh-CN" dirty="0" err="1">
                <a:solidFill>
                  <a:srgbClr val="9CDCFE"/>
                </a:solidFill>
                <a:latin typeface="Consolas" panose="020B0609020204030204" pitchFamily="49" charset="0"/>
              </a:rPr>
              <a:t>fir</a:t>
            </a:r>
            <a:r>
              <a:rPr lang="en-US" altLang="zh-CN" dirty="0" err="1">
                <a:solidFill>
                  <a:srgbClr val="D4D4D4"/>
                </a:solidFill>
                <a:latin typeface="Consolas" panose="020B0609020204030204" pitchFamily="49" charset="0"/>
              </a:rPr>
              <a:t>.</a:t>
            </a:r>
            <a:r>
              <a:rPr lang="en-US" altLang="zh-CN" dirty="0" err="1">
                <a:solidFill>
                  <a:srgbClr val="9CDCFE"/>
                </a:solidFill>
                <a:latin typeface="Consolas" panose="020B0609020204030204" pitchFamily="49" charset="0"/>
              </a:rPr>
              <a:t>b</a:t>
            </a:r>
            <a:r>
              <a:rPr lang="en-US" altLang="zh-CN" dirty="0">
                <a:solidFill>
                  <a:srgbClr val="D4D4D4"/>
                </a:solidFill>
                <a:latin typeface="Consolas" panose="020B0609020204030204" pitchFamily="49" charset="0"/>
              </a:rPr>
              <a:t>!=</a:t>
            </a:r>
            <a:r>
              <a:rPr lang="en-US" altLang="zh-CN" dirty="0" err="1">
                <a:solidFill>
                  <a:srgbClr val="9CDCFE"/>
                </a:solidFill>
                <a:latin typeface="Consolas" panose="020B0609020204030204" pitchFamily="49" charset="0"/>
              </a:rPr>
              <a:t>sec</a:t>
            </a:r>
            <a:r>
              <a:rPr lang="en-US" altLang="zh-CN" dirty="0" err="1">
                <a:solidFill>
                  <a:srgbClr val="D4D4D4"/>
                </a:solidFill>
                <a:latin typeface="Consolas" panose="020B0609020204030204" pitchFamily="49" charset="0"/>
              </a:rPr>
              <a:t>.</a:t>
            </a:r>
            <a:r>
              <a:rPr lang="en-US" altLang="zh-CN" dirty="0" err="1">
                <a:solidFill>
                  <a:srgbClr val="9CDCFE"/>
                </a:solidFill>
                <a:latin typeface="Consolas" panose="020B0609020204030204" pitchFamily="49" charset="0"/>
              </a:rPr>
              <a:t>b</a:t>
            </a:r>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return</a:t>
            </a:r>
            <a:r>
              <a:rPr lang="en-US" altLang="zh-CN" dirty="0">
                <a:solidFill>
                  <a:srgbClr val="D4D4D4"/>
                </a:solidFill>
                <a:latin typeface="Consolas" panose="020B0609020204030204" pitchFamily="49" charset="0"/>
              </a:rPr>
              <a:t> </a:t>
            </a:r>
            <a:r>
              <a:rPr lang="en-US" altLang="zh-CN" dirty="0" err="1">
                <a:solidFill>
                  <a:srgbClr val="9CDCFE"/>
                </a:solidFill>
                <a:latin typeface="Consolas" panose="020B0609020204030204" pitchFamily="49" charset="0"/>
              </a:rPr>
              <a:t>fir</a:t>
            </a:r>
            <a:r>
              <a:rPr lang="en-US" altLang="zh-CN" dirty="0" err="1">
                <a:solidFill>
                  <a:srgbClr val="D4D4D4"/>
                </a:solidFill>
                <a:latin typeface="Consolas" panose="020B0609020204030204" pitchFamily="49" charset="0"/>
              </a:rPr>
              <a:t>.</a:t>
            </a:r>
            <a:r>
              <a:rPr lang="en-US" altLang="zh-CN" dirty="0" err="1">
                <a:solidFill>
                  <a:srgbClr val="9CDCFE"/>
                </a:solidFill>
                <a:latin typeface="Consolas" panose="020B0609020204030204" pitchFamily="49" charset="0"/>
              </a:rPr>
              <a:t>b</a:t>
            </a:r>
            <a:r>
              <a:rPr lang="en-US" altLang="zh-CN" dirty="0">
                <a:solidFill>
                  <a:srgbClr val="D4D4D4"/>
                </a:solidFill>
                <a:latin typeface="Consolas" panose="020B0609020204030204" pitchFamily="49" charset="0"/>
              </a:rPr>
              <a:t>&lt;</a:t>
            </a:r>
            <a:r>
              <a:rPr lang="en-US" altLang="zh-CN" dirty="0" err="1">
                <a:solidFill>
                  <a:srgbClr val="9CDCFE"/>
                </a:solidFill>
                <a:latin typeface="Consolas" panose="020B0609020204030204" pitchFamily="49" charset="0"/>
              </a:rPr>
              <a:t>sec</a:t>
            </a:r>
            <a:r>
              <a:rPr lang="en-US" altLang="zh-CN" dirty="0" err="1">
                <a:solidFill>
                  <a:srgbClr val="D4D4D4"/>
                </a:solidFill>
                <a:latin typeface="Consolas" panose="020B0609020204030204" pitchFamily="49" charset="0"/>
              </a:rPr>
              <a:t>.</a:t>
            </a:r>
            <a:r>
              <a:rPr lang="en-US" altLang="zh-CN" dirty="0" err="1">
                <a:solidFill>
                  <a:srgbClr val="9CDCFE"/>
                </a:solidFill>
                <a:latin typeface="Consolas" panose="020B0609020204030204" pitchFamily="49" charset="0"/>
              </a:rPr>
              <a:t>b</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if</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fir</a:t>
            </a:r>
            <a:r>
              <a:rPr lang="en-US" altLang="zh-CN" dirty="0">
                <a:solidFill>
                  <a:srgbClr val="D4D4D4"/>
                </a:solidFill>
                <a:latin typeface="Consolas" panose="020B0609020204030204" pitchFamily="49" charset="0"/>
              </a:rPr>
              <a:t>.</a:t>
            </a:r>
            <a:r>
              <a:rPr lang="en-US" altLang="zh-CN" dirty="0">
                <a:solidFill>
                  <a:srgbClr val="9CDCFE"/>
                </a:solidFill>
                <a:latin typeface="Consolas" panose="020B0609020204030204" pitchFamily="49" charset="0"/>
              </a:rPr>
              <a:t>b</a:t>
            </a:r>
            <a:r>
              <a:rPr lang="en-US" altLang="zh-CN" dirty="0">
                <a:solidFill>
                  <a:srgbClr val="D4D4D4"/>
                </a:solidFill>
                <a:latin typeface="Consolas" panose="020B0609020204030204" pitchFamily="49" charset="0"/>
              </a:rPr>
              <a:t>&amp;</a:t>
            </a:r>
            <a:r>
              <a:rPr lang="en-US" altLang="zh-CN" dirty="0">
                <a:solidFill>
                  <a:srgbClr val="B5CEA8"/>
                </a:solidFill>
                <a:latin typeface="Consolas" panose="020B0609020204030204" pitchFamily="49" charset="0"/>
              </a:rPr>
              <a:t>1</a:t>
            </a:r>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return</a:t>
            </a:r>
            <a:r>
              <a:rPr lang="en-US" altLang="zh-CN" dirty="0">
                <a:solidFill>
                  <a:srgbClr val="D4D4D4"/>
                </a:solidFill>
                <a:latin typeface="Consolas" panose="020B0609020204030204" pitchFamily="49" charset="0"/>
              </a:rPr>
              <a:t> </a:t>
            </a:r>
            <a:r>
              <a:rPr lang="en-US" altLang="zh-CN" dirty="0" err="1">
                <a:solidFill>
                  <a:srgbClr val="9CDCFE"/>
                </a:solidFill>
                <a:latin typeface="Consolas" panose="020B0609020204030204" pitchFamily="49" charset="0"/>
              </a:rPr>
              <a:t>fir</a:t>
            </a:r>
            <a:r>
              <a:rPr lang="en-US" altLang="zh-CN" dirty="0" err="1">
                <a:solidFill>
                  <a:srgbClr val="D4D4D4"/>
                </a:solidFill>
                <a:latin typeface="Consolas" panose="020B0609020204030204" pitchFamily="49" charset="0"/>
              </a:rPr>
              <a:t>.</a:t>
            </a:r>
            <a:r>
              <a:rPr lang="en-US" altLang="zh-CN" dirty="0" err="1">
                <a:solidFill>
                  <a:srgbClr val="9CDCFE"/>
                </a:solidFill>
                <a:latin typeface="Consolas" panose="020B0609020204030204" pitchFamily="49" charset="0"/>
              </a:rPr>
              <a:t>r</a:t>
            </a:r>
            <a:r>
              <a:rPr lang="en-US" altLang="zh-CN" dirty="0">
                <a:solidFill>
                  <a:srgbClr val="D4D4D4"/>
                </a:solidFill>
                <a:latin typeface="Consolas" panose="020B0609020204030204" pitchFamily="49" charset="0"/>
              </a:rPr>
              <a:t>&lt;</a:t>
            </a:r>
            <a:r>
              <a:rPr lang="en-US" altLang="zh-CN" dirty="0" err="1">
                <a:solidFill>
                  <a:srgbClr val="9CDCFE"/>
                </a:solidFill>
                <a:latin typeface="Consolas" panose="020B0609020204030204" pitchFamily="49" charset="0"/>
              </a:rPr>
              <a:t>sec</a:t>
            </a:r>
            <a:r>
              <a:rPr lang="en-US" altLang="zh-CN" dirty="0" err="1">
                <a:solidFill>
                  <a:srgbClr val="D4D4D4"/>
                </a:solidFill>
                <a:latin typeface="Consolas" panose="020B0609020204030204" pitchFamily="49" charset="0"/>
              </a:rPr>
              <a:t>.</a:t>
            </a:r>
            <a:r>
              <a:rPr lang="en-US" altLang="zh-CN" dirty="0" err="1">
                <a:solidFill>
                  <a:srgbClr val="9CDCFE"/>
                </a:solidFill>
                <a:latin typeface="Consolas" panose="020B0609020204030204" pitchFamily="49" charset="0"/>
              </a:rPr>
              <a:t>r</a:t>
            </a:r>
            <a:r>
              <a:rPr lang="en-US" altLang="zh-CN" dirty="0">
                <a:solidFill>
                  <a:srgbClr val="D4D4D4"/>
                </a:solidFill>
                <a:latin typeface="Consolas" panose="020B0609020204030204" pitchFamily="49" charset="0"/>
              </a:rPr>
              <a:t>;</a:t>
            </a:r>
          </a:p>
          <a:p>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return</a:t>
            </a:r>
            <a:r>
              <a:rPr lang="en-US" altLang="zh-CN" dirty="0">
                <a:solidFill>
                  <a:srgbClr val="D4D4D4"/>
                </a:solidFill>
                <a:latin typeface="Consolas" panose="020B0609020204030204" pitchFamily="49" charset="0"/>
              </a:rPr>
              <a:t> </a:t>
            </a:r>
            <a:r>
              <a:rPr lang="en-US" altLang="zh-CN" dirty="0" err="1">
                <a:solidFill>
                  <a:srgbClr val="9CDCFE"/>
                </a:solidFill>
                <a:latin typeface="Consolas" panose="020B0609020204030204" pitchFamily="49" charset="0"/>
              </a:rPr>
              <a:t>fir</a:t>
            </a:r>
            <a:r>
              <a:rPr lang="en-US" altLang="zh-CN" dirty="0" err="1">
                <a:solidFill>
                  <a:srgbClr val="D4D4D4"/>
                </a:solidFill>
                <a:latin typeface="Consolas" panose="020B0609020204030204" pitchFamily="49" charset="0"/>
              </a:rPr>
              <a:t>.</a:t>
            </a:r>
            <a:r>
              <a:rPr lang="en-US" altLang="zh-CN" dirty="0" err="1">
                <a:solidFill>
                  <a:srgbClr val="9CDCFE"/>
                </a:solidFill>
                <a:latin typeface="Consolas" panose="020B0609020204030204" pitchFamily="49" charset="0"/>
              </a:rPr>
              <a:t>r</a:t>
            </a:r>
            <a:r>
              <a:rPr lang="en-US" altLang="zh-CN" dirty="0">
                <a:solidFill>
                  <a:srgbClr val="D4D4D4"/>
                </a:solidFill>
                <a:latin typeface="Consolas" panose="020B0609020204030204" pitchFamily="49" charset="0"/>
              </a:rPr>
              <a:t>&gt;</a:t>
            </a:r>
            <a:r>
              <a:rPr lang="en-US" altLang="zh-CN" dirty="0" err="1">
                <a:solidFill>
                  <a:srgbClr val="9CDCFE"/>
                </a:solidFill>
                <a:latin typeface="Consolas" panose="020B0609020204030204" pitchFamily="49" charset="0"/>
              </a:rPr>
              <a:t>sec</a:t>
            </a:r>
            <a:r>
              <a:rPr lang="en-US" altLang="zh-CN" dirty="0" err="1">
                <a:solidFill>
                  <a:srgbClr val="D4D4D4"/>
                </a:solidFill>
                <a:latin typeface="Consolas" panose="020B0609020204030204" pitchFamily="49" charset="0"/>
              </a:rPr>
              <a:t>.</a:t>
            </a:r>
            <a:r>
              <a:rPr lang="en-US" altLang="zh-CN" dirty="0" err="1">
                <a:solidFill>
                  <a:srgbClr val="9CDCFE"/>
                </a:solidFill>
                <a:latin typeface="Consolas" panose="020B0609020204030204" pitchFamily="49" charset="0"/>
              </a:rPr>
              <a:t>r</a:t>
            </a:r>
            <a:r>
              <a:rPr lang="en-US" altLang="zh-CN" dirty="0">
                <a:solidFill>
                  <a:srgbClr val="D4D4D4"/>
                </a:solidFill>
                <a:latin typeface="Consolas" panose="020B0609020204030204" pitchFamily="49" charset="0"/>
              </a:rPr>
              <a:t>;</a:t>
            </a:r>
            <a:r>
              <a:rPr lang="en-US" altLang="zh-CN" dirty="0">
                <a:solidFill>
                  <a:srgbClr val="6A9955"/>
                </a:solidFill>
                <a:latin typeface="Consolas" panose="020B0609020204030204" pitchFamily="49" charset="0"/>
              </a:rPr>
              <a:t>//</a:t>
            </a:r>
            <a:r>
              <a:rPr lang="zh-CN" altLang="en-US" dirty="0">
                <a:solidFill>
                  <a:srgbClr val="6A9955"/>
                </a:solidFill>
                <a:latin typeface="Consolas" panose="020B0609020204030204" pitchFamily="49" charset="0"/>
              </a:rPr>
              <a:t>请注意这两行</a:t>
            </a:r>
            <a:endParaRPr lang="zh-CN" altLang="en-US" dirty="0">
              <a:solidFill>
                <a:srgbClr val="D4D4D4"/>
              </a:solidFill>
              <a:latin typeface="Consolas" panose="020B0609020204030204" pitchFamily="49" charset="0"/>
            </a:endParaRPr>
          </a:p>
          <a:p>
            <a:r>
              <a:rPr lang="en-US" altLang="zh-CN" dirty="0">
                <a:solidFill>
                  <a:srgbClr val="D4D4D4"/>
                </a:solidFill>
                <a:latin typeface="Consolas" panose="020B0609020204030204" pitchFamily="49" charset="0"/>
              </a:rPr>
              <a:t>}</a:t>
            </a:r>
            <a:endParaRPr lang="en-US" altLang="zh-CN" b="0" dirty="0">
              <a:solidFill>
                <a:srgbClr val="D4D4D4"/>
              </a:solidFill>
              <a:effectLst/>
              <a:latin typeface="Consolas" panose="020B0609020204030204" pitchFamily="49" charset="0"/>
            </a:endParaRPr>
          </a:p>
        </p:txBody>
      </p:sp>
      <p:pic>
        <p:nvPicPr>
          <p:cNvPr id="5" name="图片 4">
            <a:extLst>
              <a:ext uri="{FF2B5EF4-FFF2-40B4-BE49-F238E27FC236}">
                <a16:creationId xmlns:a16="http://schemas.microsoft.com/office/drawing/2014/main" id="{5A574280-B927-4456-9999-47322C5914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191980151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215C9492-6DE9-482D-8449-4924944DE3D7}"/>
              </a:ext>
            </a:extLst>
          </p:cNvPr>
          <p:cNvSpPr txBox="1"/>
          <p:nvPr/>
        </p:nvSpPr>
        <p:spPr>
          <a:xfrm>
            <a:off x="255182" y="375057"/>
            <a:ext cx="3657601"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卡常技巧</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4D9D3C7-E166-4F01-A6AE-23ADB403315C}"/>
                  </a:ext>
                </a:extLst>
              </p:cNvPr>
              <p:cNvSpPr txBox="1"/>
              <p:nvPr/>
            </p:nvSpPr>
            <p:spPr>
              <a:xfrm>
                <a:off x="450111" y="886050"/>
                <a:ext cx="6329916" cy="2264851"/>
              </a:xfrm>
              <a:prstGeom prst="rect">
                <a:avLst/>
              </a:prstGeom>
              <a:noFill/>
            </p:spPr>
            <p:txBody>
              <a:bodyPr wrap="square" rtlCol="0">
                <a:spAutoFit/>
              </a:bodyPr>
              <a:lstStyle/>
              <a:p>
                <a:pPr>
                  <a:lnSpc>
                    <a:spcPct val="150000"/>
                  </a:lnSpc>
                </a:pPr>
                <a:r>
                  <a:rPr lang="en-US" altLang="zh-CN" sz="1600" dirty="0">
                    <a:solidFill>
                      <a:schemeClr val="bg1"/>
                    </a:solidFill>
                    <a:latin typeface="微软雅黑" panose="020B0503020204020204" pitchFamily="34" charset="-122"/>
                    <a:ea typeface="微软雅黑" panose="020B0503020204020204" pitchFamily="34" charset="-122"/>
                  </a:rPr>
                  <a:t>2</a:t>
                </a:r>
                <a:r>
                  <a:rPr lang="zh-CN" altLang="en-US" sz="1600" dirty="0">
                    <a:solidFill>
                      <a:schemeClr val="bg1"/>
                    </a:solidFill>
                    <a:latin typeface="微软雅黑" panose="020B0503020204020204" pitchFamily="34" charset="-122"/>
                    <a:ea typeface="微软雅黑" panose="020B0503020204020204" pitchFamily="34" charset="-122"/>
                  </a:rPr>
                  <a:t>）仔细推导块大小</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莫队的核心就是块大小，我们在带修莫队那里，很仔细的展示了怎么推导。设</a:t>
                </a:r>
                <a14:m>
                  <m:oMath xmlns:m="http://schemas.openxmlformats.org/officeDocument/2006/math">
                    <m:sSup>
                      <m:sSupPr>
                        <m:ctrlPr>
                          <a:rPr lang="en-US" altLang="zh-CN" sz="1600" i="1" smtClean="0">
                            <a:solidFill>
                              <a:schemeClr val="bg1"/>
                            </a:solidFill>
                            <a:latin typeface="Cambria Math" panose="02040503050406030204" pitchFamily="18" charset="0"/>
                          </a:rPr>
                        </m:ctrlPr>
                      </m:sSupPr>
                      <m:e>
                        <m:r>
                          <a:rPr lang="zh-CN" altLang="en-US" sz="1600" b="0" i="1" smtClean="0">
                            <a:solidFill>
                              <a:schemeClr val="bg1"/>
                            </a:solidFill>
                            <a:latin typeface="Cambria Math" panose="02040503050406030204" pitchFamily="18" charset="0"/>
                          </a:rPr>
                          <m:t>块大小为</m:t>
                        </m:r>
                        <m:r>
                          <a:rPr lang="en-US" altLang="zh-CN" sz="1600" b="0" i="1" smtClean="0">
                            <a:solidFill>
                              <a:schemeClr val="bg1"/>
                            </a:solidFill>
                            <a:latin typeface="Cambria Math" panose="02040503050406030204" pitchFamily="18" charset="0"/>
                          </a:rPr>
                          <m:t>𝑛</m:t>
                        </m:r>
                      </m:e>
                      <m:sup>
                        <m:r>
                          <a:rPr lang="en-US" altLang="zh-CN" sz="1600" b="0" i="1" smtClean="0">
                            <a:solidFill>
                              <a:schemeClr val="bg1"/>
                            </a:solidFill>
                            <a:latin typeface="Cambria Math" panose="02040503050406030204" pitchFamily="18" charset="0"/>
                          </a:rPr>
                          <m:t>𝑥</m:t>
                        </m:r>
                      </m:sup>
                    </m:sSup>
                    <m:r>
                      <a:rPr lang="en-US" altLang="zh-CN" sz="1600" b="0" i="1" smtClean="0">
                        <a:solidFill>
                          <a:schemeClr val="bg1"/>
                        </a:solidFill>
                        <a:latin typeface="Cambria Math" panose="02040503050406030204" pitchFamily="18" charset="0"/>
                      </a:rPr>
                      <m:t>,  </m:t>
                    </m:r>
                    <m:r>
                      <a:rPr lang="en-US" altLang="zh-CN" sz="1600" b="0" i="1" smtClean="0">
                        <a:solidFill>
                          <a:schemeClr val="bg1"/>
                        </a:solidFill>
                        <a:latin typeface="Cambria Math" panose="02040503050406030204" pitchFamily="18" charset="0"/>
                      </a:rPr>
                      <m:t>𝑛</m:t>
                    </m:r>
                    <m:r>
                      <a:rPr lang="en-US" altLang="zh-CN" sz="1600" b="0" i="1" smtClean="0">
                        <a:solidFill>
                          <a:schemeClr val="bg1"/>
                        </a:solidFill>
                        <a:latin typeface="Cambria Math" panose="02040503050406030204" pitchFamily="18" charset="0"/>
                      </a:rPr>
                      <m:t>,  </m:t>
                    </m:r>
                    <m:r>
                      <a:rPr lang="en-US" altLang="zh-CN" sz="1600" b="0" i="1" smtClean="0">
                        <a:solidFill>
                          <a:schemeClr val="bg1"/>
                        </a:solidFill>
                        <a:latin typeface="Cambria Math" panose="02040503050406030204" pitchFamily="18" charset="0"/>
                      </a:rPr>
                      <m:t>𝑚</m:t>
                    </m:r>
                    <m:r>
                      <a:rPr lang="en-US" altLang="zh-CN" sz="1600" b="0" i="1" smtClean="0">
                        <a:solidFill>
                          <a:schemeClr val="bg1"/>
                        </a:solidFill>
                        <a:latin typeface="Cambria Math" panose="02040503050406030204" pitchFamily="18" charset="0"/>
                      </a:rPr>
                      <m:t>,  </m:t>
                    </m:r>
                    <m:r>
                      <m:rPr>
                        <m:sty m:val="p"/>
                      </m:rPr>
                      <a:rPr lang="en-US" altLang="zh-CN" sz="1600" b="0" i="1" smtClean="0">
                        <a:solidFill>
                          <a:schemeClr val="bg1"/>
                        </a:solidFill>
                        <a:latin typeface="Cambria Math" panose="02040503050406030204" pitchFamily="18" charset="0"/>
                      </a:rPr>
                      <m:t>t</m:t>
                    </m:r>
                    <m:r>
                      <a:rPr lang="en-US" altLang="zh-CN" sz="1600" b="0" smtClean="0">
                        <a:solidFill>
                          <a:schemeClr val="bg1"/>
                        </a:solidFill>
                        <a:latin typeface="Cambria Math" panose="02040503050406030204" pitchFamily="18" charset="0"/>
                      </a:rPr>
                      <m:t> </m:t>
                    </m:r>
                    <m:r>
                      <a:rPr lang="zh-CN" altLang="en-US" sz="1600" b="0" i="1" smtClean="0">
                        <a:solidFill>
                          <a:schemeClr val="bg1"/>
                        </a:solidFill>
                        <a:latin typeface="Cambria Math" panose="02040503050406030204" pitchFamily="18" charset="0"/>
                      </a:rPr>
                      <m:t>同阶，那么块的数量为</m:t>
                    </m:r>
                    <m:sSup>
                      <m:sSupPr>
                        <m:ctrlPr>
                          <a:rPr lang="en-US" altLang="zh-CN" sz="1600" i="1">
                            <a:solidFill>
                              <a:schemeClr val="bg1"/>
                            </a:solidFill>
                            <a:latin typeface="Cambria Math" panose="02040503050406030204" pitchFamily="18" charset="0"/>
                          </a:rPr>
                        </m:ctrlPr>
                      </m:sSupPr>
                      <m:e>
                        <m:r>
                          <a:rPr lang="en-US" altLang="zh-CN" sz="1600" b="0" i="1" smtClean="0">
                            <a:solidFill>
                              <a:schemeClr val="bg1"/>
                            </a:solidFill>
                            <a:latin typeface="Cambria Math" panose="02040503050406030204" pitchFamily="18" charset="0"/>
                          </a:rPr>
                          <m:t>𝑛</m:t>
                        </m:r>
                      </m:e>
                      <m:sup>
                        <m:r>
                          <a:rPr lang="en-US" altLang="zh-CN" sz="1600" b="0" i="1" smtClean="0">
                            <a:solidFill>
                              <a:schemeClr val="bg1"/>
                            </a:solidFill>
                            <a:latin typeface="Cambria Math" panose="02040503050406030204" pitchFamily="18" charset="0"/>
                          </a:rPr>
                          <m:t>1−</m:t>
                        </m:r>
                        <m:r>
                          <a:rPr lang="en-US" altLang="zh-CN" sz="1600" b="0" i="1" smtClean="0">
                            <a:solidFill>
                              <a:schemeClr val="bg1"/>
                            </a:solidFill>
                            <a:latin typeface="Cambria Math" panose="02040503050406030204" pitchFamily="18" charset="0"/>
                          </a:rPr>
                          <m:t>𝑥</m:t>
                        </m:r>
                      </m:sup>
                    </m:sSup>
                    <m:r>
                      <a:rPr lang="en-US" altLang="zh-CN" sz="1600" b="0" i="1" smtClean="0">
                        <a:solidFill>
                          <a:schemeClr val="bg1"/>
                        </a:solidFill>
                        <a:latin typeface="Cambria Math" panose="02040503050406030204" pitchFamily="18" charset="0"/>
                      </a:rPr>
                      <m:t> </m:t>
                    </m:r>
                  </m:oMath>
                </a14:m>
                <a:r>
                  <a:rPr lang="zh-CN" altLang="en-US" sz="1600" dirty="0">
                    <a:solidFill>
                      <a:schemeClr val="bg1"/>
                    </a:solidFill>
                    <a:latin typeface="微软雅黑" panose="020B0503020204020204" pitchFamily="34" charset="-122"/>
                    <a:ea typeface="微软雅黑" panose="020B0503020204020204" pitchFamily="34" charset="-122"/>
                  </a:rPr>
                  <a:t> 。进一步去分析，每个指针移动的最劣复杂度是多少，最后让这些</a:t>
                </a:r>
                <a:r>
                  <a:rPr lang="en-US" altLang="zh-CN" sz="1600" dirty="0">
                    <a:solidFill>
                      <a:schemeClr val="bg1"/>
                    </a:solidFill>
                    <a:latin typeface="微软雅黑" panose="020B0503020204020204" pitchFamily="34" charset="-122"/>
                    <a:ea typeface="微软雅黑" panose="020B0503020204020204" pitchFamily="34" charset="-122"/>
                  </a:rPr>
                  <a:t>max</a:t>
                </a:r>
                <a:r>
                  <a:rPr lang="zh-CN" altLang="en-US" sz="1600" dirty="0">
                    <a:solidFill>
                      <a:schemeClr val="bg1"/>
                    </a:solidFill>
                    <a:latin typeface="微软雅黑" panose="020B0503020204020204" pitchFamily="34" charset="-122"/>
                    <a:ea typeface="微软雅黑" panose="020B0503020204020204" pitchFamily="34" charset="-122"/>
                  </a:rPr>
                  <a:t>的尽可能小对应的</a:t>
                </a:r>
                <a:r>
                  <a:rPr lang="en-US" altLang="zh-CN" sz="1600" dirty="0">
                    <a:solidFill>
                      <a:schemeClr val="bg1"/>
                    </a:solidFill>
                    <a:latin typeface="微软雅黑" panose="020B0503020204020204" pitchFamily="34" charset="-122"/>
                    <a:ea typeface="微软雅黑" panose="020B0503020204020204" pitchFamily="34" charset="-122"/>
                  </a:rPr>
                  <a:t>x</a:t>
                </a:r>
                <a:r>
                  <a:rPr lang="zh-CN" altLang="en-US" sz="1600" dirty="0">
                    <a:solidFill>
                      <a:schemeClr val="bg1"/>
                    </a:solidFill>
                    <a:latin typeface="微软雅黑" panose="020B0503020204020204" pitchFamily="34" charset="-122"/>
                    <a:ea typeface="微软雅黑" panose="020B0503020204020204" pitchFamily="34" charset="-122"/>
                  </a:rPr>
                  <a:t>取值就是我们要的。</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zh-CN" altLang="en-US" sz="1600" dirty="0">
                  <a:solidFill>
                    <a:schemeClr val="bg1"/>
                  </a:solidFill>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B4D9D3C7-E166-4F01-A6AE-23ADB403315C}"/>
                  </a:ext>
                </a:extLst>
              </p:cNvPr>
              <p:cNvSpPr txBox="1">
                <a:spLocks noRot="1" noChangeAspect="1" noMove="1" noResize="1" noEditPoints="1" noAdjustHandles="1" noChangeArrowheads="1" noChangeShapeType="1" noTextEdit="1"/>
              </p:cNvSpPr>
              <p:nvPr/>
            </p:nvSpPr>
            <p:spPr>
              <a:xfrm>
                <a:off x="450111" y="886050"/>
                <a:ext cx="6329916" cy="2264851"/>
              </a:xfrm>
              <a:prstGeom prst="rect">
                <a:avLst/>
              </a:prstGeom>
              <a:blipFill>
                <a:blip r:embed="rId3"/>
                <a:stretch>
                  <a:fillRect l="-578"/>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E85C21A-B452-43C1-85D7-A6DBFECBF37C}"/>
              </a:ext>
            </a:extLst>
          </p:cNvPr>
          <p:cNvPicPr>
            <a:picLocks noChangeAspect="1"/>
          </p:cNvPicPr>
          <p:nvPr/>
        </p:nvPicPr>
        <p:blipFill>
          <a:blip r:embed="rId4" cstate="print"/>
          <a:stretch>
            <a:fillRect/>
          </a:stretch>
        </p:blipFill>
        <p:spPr>
          <a:xfrm>
            <a:off x="560479" y="3554952"/>
            <a:ext cx="4124437" cy="392112"/>
          </a:xfrm>
          <a:prstGeom prst="rect">
            <a:avLst/>
          </a:prstGeom>
        </p:spPr>
      </p:pic>
      <p:sp>
        <p:nvSpPr>
          <p:cNvPr id="7" name="文本框 6">
            <a:extLst>
              <a:ext uri="{FF2B5EF4-FFF2-40B4-BE49-F238E27FC236}">
                <a16:creationId xmlns:a16="http://schemas.microsoft.com/office/drawing/2014/main" id="{94FD8FCB-39E1-4253-8804-BE72CBA9C7D0}"/>
              </a:ext>
            </a:extLst>
          </p:cNvPr>
          <p:cNvSpPr txBox="1"/>
          <p:nvPr/>
        </p:nvSpPr>
        <p:spPr>
          <a:xfrm>
            <a:off x="450111" y="3150901"/>
            <a:ext cx="6329916"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以及网上有些给出的说法，可能会快？可以参考一下</a:t>
            </a:r>
          </a:p>
        </p:txBody>
      </p:sp>
      <p:pic>
        <p:nvPicPr>
          <p:cNvPr id="8" name="图片 7">
            <a:extLst>
              <a:ext uri="{FF2B5EF4-FFF2-40B4-BE49-F238E27FC236}">
                <a16:creationId xmlns:a16="http://schemas.microsoft.com/office/drawing/2014/main" id="{E8EE69C1-1204-4C8C-8CC0-43F88C404F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273975872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215C9492-6DE9-482D-8449-4924944DE3D7}"/>
              </a:ext>
            </a:extLst>
          </p:cNvPr>
          <p:cNvSpPr txBox="1"/>
          <p:nvPr/>
        </p:nvSpPr>
        <p:spPr>
          <a:xfrm>
            <a:off x="255182" y="375057"/>
            <a:ext cx="3657601"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卡常技巧</a:t>
            </a:r>
          </a:p>
        </p:txBody>
      </p:sp>
      <p:sp>
        <p:nvSpPr>
          <p:cNvPr id="10" name="文本框 9">
            <a:extLst>
              <a:ext uri="{FF2B5EF4-FFF2-40B4-BE49-F238E27FC236}">
                <a16:creationId xmlns:a16="http://schemas.microsoft.com/office/drawing/2014/main" id="{B4D9D3C7-E166-4F01-A6AE-23ADB403315C}"/>
              </a:ext>
            </a:extLst>
          </p:cNvPr>
          <p:cNvSpPr txBox="1"/>
          <p:nvPr/>
        </p:nvSpPr>
        <p:spPr>
          <a:xfrm>
            <a:off x="450111" y="886050"/>
            <a:ext cx="6329916" cy="2511072"/>
          </a:xfrm>
          <a:prstGeom prst="rect">
            <a:avLst/>
          </a:prstGeom>
          <a:noFill/>
        </p:spPr>
        <p:txBody>
          <a:bodyPr wrap="square" rtlCol="0">
            <a:spAutoFit/>
          </a:bodyPr>
          <a:lstStyle/>
          <a:p>
            <a:pPr>
              <a:lnSpc>
                <a:spcPct val="150000"/>
              </a:lnSpc>
            </a:pPr>
            <a:r>
              <a:rPr lang="en-US" altLang="zh-CN" sz="1600" dirty="0">
                <a:solidFill>
                  <a:schemeClr val="bg1"/>
                </a:solidFill>
                <a:latin typeface="微软雅黑" panose="020B0503020204020204" pitchFamily="34" charset="-122"/>
                <a:ea typeface="微软雅黑" panose="020B0503020204020204" pitchFamily="34" charset="-122"/>
              </a:rPr>
              <a:t>3</a:t>
            </a:r>
            <a:r>
              <a:rPr lang="zh-CN" altLang="en-US" sz="1600" dirty="0">
                <a:solidFill>
                  <a:schemeClr val="bg1"/>
                </a:solidFill>
                <a:latin typeface="微软雅黑" panose="020B0503020204020204" pitchFamily="34" charset="-122"/>
                <a:ea typeface="微软雅黑" panose="020B0503020204020204" pitchFamily="34" charset="-122"/>
              </a:rPr>
              <a:t>）减少函数调用</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比如这里：</a:t>
            </a:r>
            <a:endParaRPr lang="en-US" altLang="zh-CN" sz="1600" dirty="0">
              <a:solidFill>
                <a:schemeClr val="bg1"/>
              </a:solidFill>
              <a:latin typeface="微软雅黑" panose="020B0503020204020204" pitchFamily="34" charset="-122"/>
              <a:ea typeface="微软雅黑" panose="020B0503020204020204" pitchFamily="34" charset="-122"/>
            </a:endParaRPr>
          </a:p>
          <a:p>
            <a:r>
              <a:rPr lang="en-US" altLang="zh-CN" sz="1600" dirty="0">
                <a:solidFill>
                  <a:srgbClr val="D4D4D4"/>
                </a:solidFill>
                <a:latin typeface="Consolas" panose="020B0609020204030204" pitchFamily="49" charset="0"/>
              </a:rPr>
              <a:t>        </a:t>
            </a:r>
            <a:r>
              <a:rPr lang="en-US" altLang="zh-CN" sz="1600" dirty="0">
                <a:solidFill>
                  <a:srgbClr val="C586C0"/>
                </a:solidFill>
                <a:latin typeface="Consolas" panose="020B0609020204030204" pitchFamily="49" charset="0"/>
              </a:rPr>
              <a:t>while</a:t>
            </a:r>
            <a:r>
              <a:rPr lang="en-US" altLang="zh-CN" sz="1600" dirty="0">
                <a:solidFill>
                  <a:srgbClr val="D4D4D4"/>
                </a:solidFill>
                <a:latin typeface="Consolas" panose="020B0609020204030204" pitchFamily="49" charset="0"/>
              </a:rPr>
              <a:t>(l&gt;</a:t>
            </a:r>
            <a:r>
              <a:rPr lang="en-US" altLang="zh-CN" sz="1600" dirty="0">
                <a:solidFill>
                  <a:srgbClr val="9CDCFE"/>
                </a:solidFill>
                <a:latin typeface="Consolas" panose="020B0609020204030204" pitchFamily="49" charset="0"/>
              </a:rPr>
              <a:t>q</a:t>
            </a:r>
            <a:r>
              <a:rPr lang="en-US" altLang="zh-CN" sz="1600" dirty="0">
                <a:solidFill>
                  <a:srgbClr val="D4D4D4"/>
                </a:solidFill>
                <a:latin typeface="Consolas" panose="020B0609020204030204" pitchFamily="49" charset="0"/>
              </a:rPr>
              <a:t>[</a:t>
            </a:r>
            <a:r>
              <a:rPr lang="en-US" altLang="zh-CN" sz="1600" dirty="0" err="1">
                <a:solidFill>
                  <a:srgbClr val="D4D4D4"/>
                </a:solidFill>
                <a:latin typeface="Consolas" panose="020B0609020204030204" pitchFamily="49" charset="0"/>
              </a:rPr>
              <a:t>i</a:t>
            </a:r>
            <a:r>
              <a:rPr lang="en-US" altLang="zh-CN" sz="1600" dirty="0">
                <a:solidFill>
                  <a:srgbClr val="D4D4D4"/>
                </a:solidFill>
                <a:latin typeface="Consolas" panose="020B0609020204030204" pitchFamily="49" charset="0"/>
              </a:rPr>
              <a:t>].</a:t>
            </a:r>
            <a:r>
              <a:rPr lang="en-US" altLang="zh-CN" sz="1600" dirty="0">
                <a:solidFill>
                  <a:srgbClr val="9CDCFE"/>
                </a:solidFill>
                <a:latin typeface="Consolas" panose="020B0609020204030204" pitchFamily="49" charset="0"/>
              </a:rPr>
              <a:t>l</a:t>
            </a:r>
            <a:r>
              <a:rPr lang="en-US" altLang="zh-CN" sz="1600" dirty="0">
                <a:solidFill>
                  <a:srgbClr val="D4D4D4"/>
                </a:solidFill>
                <a:latin typeface="Consolas" panose="020B0609020204030204" pitchFamily="49" charset="0"/>
              </a:rPr>
              <a:t>)</a:t>
            </a:r>
            <a:r>
              <a:rPr lang="en-US" altLang="zh-CN" sz="1600" dirty="0">
                <a:solidFill>
                  <a:srgbClr val="DCDCAA"/>
                </a:solidFill>
                <a:latin typeface="Consolas" panose="020B0609020204030204" pitchFamily="49" charset="0"/>
              </a:rPr>
              <a:t>add</a:t>
            </a:r>
            <a:r>
              <a:rPr lang="en-US" altLang="zh-CN" sz="1600" dirty="0">
                <a:solidFill>
                  <a:srgbClr val="D4D4D4"/>
                </a:solidFill>
                <a:latin typeface="Consolas" panose="020B0609020204030204" pitchFamily="49" charset="0"/>
              </a:rPr>
              <a:t>(</a:t>
            </a:r>
            <a:r>
              <a:rPr lang="en-US" altLang="zh-CN" sz="1600" dirty="0">
                <a:solidFill>
                  <a:srgbClr val="9CDCFE"/>
                </a:solidFill>
                <a:latin typeface="Consolas" panose="020B0609020204030204" pitchFamily="49" charset="0"/>
              </a:rPr>
              <a:t>id</a:t>
            </a:r>
            <a:r>
              <a:rPr lang="en-US" altLang="zh-CN" sz="1600" dirty="0">
                <a:solidFill>
                  <a:srgbClr val="D4D4D4"/>
                </a:solidFill>
                <a:latin typeface="Consolas" panose="020B0609020204030204" pitchFamily="49" charset="0"/>
              </a:rPr>
              <a:t>[--l]);</a:t>
            </a:r>
          </a:p>
          <a:p>
            <a:r>
              <a:rPr lang="en-US" altLang="zh-CN" sz="1600" dirty="0">
                <a:solidFill>
                  <a:srgbClr val="D4D4D4"/>
                </a:solidFill>
                <a:latin typeface="Consolas" panose="020B0609020204030204" pitchFamily="49" charset="0"/>
              </a:rPr>
              <a:t>        </a:t>
            </a:r>
            <a:r>
              <a:rPr lang="en-US" altLang="zh-CN" sz="1600" dirty="0">
                <a:solidFill>
                  <a:srgbClr val="C586C0"/>
                </a:solidFill>
                <a:latin typeface="Consolas" panose="020B0609020204030204" pitchFamily="49" charset="0"/>
              </a:rPr>
              <a:t>while</a:t>
            </a:r>
            <a:r>
              <a:rPr lang="en-US" altLang="zh-CN" sz="1600" dirty="0">
                <a:solidFill>
                  <a:srgbClr val="D4D4D4"/>
                </a:solidFill>
                <a:latin typeface="Consolas" panose="020B0609020204030204" pitchFamily="49" charset="0"/>
              </a:rPr>
              <a:t>(r&lt;</a:t>
            </a:r>
            <a:r>
              <a:rPr lang="en-US" altLang="zh-CN" sz="1600" dirty="0">
                <a:solidFill>
                  <a:srgbClr val="9CDCFE"/>
                </a:solidFill>
                <a:latin typeface="Consolas" panose="020B0609020204030204" pitchFamily="49" charset="0"/>
              </a:rPr>
              <a:t>q</a:t>
            </a:r>
            <a:r>
              <a:rPr lang="en-US" altLang="zh-CN" sz="1600" dirty="0">
                <a:solidFill>
                  <a:srgbClr val="D4D4D4"/>
                </a:solidFill>
                <a:latin typeface="Consolas" panose="020B0609020204030204" pitchFamily="49" charset="0"/>
              </a:rPr>
              <a:t>[</a:t>
            </a:r>
            <a:r>
              <a:rPr lang="en-US" altLang="zh-CN" sz="1600" dirty="0" err="1">
                <a:solidFill>
                  <a:srgbClr val="D4D4D4"/>
                </a:solidFill>
                <a:latin typeface="Consolas" panose="020B0609020204030204" pitchFamily="49" charset="0"/>
              </a:rPr>
              <a:t>i</a:t>
            </a:r>
            <a:r>
              <a:rPr lang="en-US" altLang="zh-CN" sz="1600" dirty="0">
                <a:solidFill>
                  <a:srgbClr val="D4D4D4"/>
                </a:solidFill>
                <a:latin typeface="Consolas" panose="020B0609020204030204" pitchFamily="49" charset="0"/>
              </a:rPr>
              <a:t>].</a:t>
            </a:r>
            <a:r>
              <a:rPr lang="en-US" altLang="zh-CN" sz="1600" dirty="0">
                <a:solidFill>
                  <a:srgbClr val="9CDCFE"/>
                </a:solidFill>
                <a:latin typeface="Consolas" panose="020B0609020204030204" pitchFamily="49" charset="0"/>
              </a:rPr>
              <a:t>r</a:t>
            </a:r>
            <a:r>
              <a:rPr lang="en-US" altLang="zh-CN" sz="1600" dirty="0">
                <a:solidFill>
                  <a:srgbClr val="D4D4D4"/>
                </a:solidFill>
                <a:latin typeface="Consolas" panose="020B0609020204030204" pitchFamily="49" charset="0"/>
              </a:rPr>
              <a:t>)</a:t>
            </a:r>
            <a:r>
              <a:rPr lang="en-US" altLang="zh-CN" sz="1600" dirty="0">
                <a:solidFill>
                  <a:srgbClr val="DCDCAA"/>
                </a:solidFill>
                <a:latin typeface="Consolas" panose="020B0609020204030204" pitchFamily="49" charset="0"/>
              </a:rPr>
              <a:t>add</a:t>
            </a:r>
            <a:r>
              <a:rPr lang="en-US" altLang="zh-CN" sz="1600" dirty="0">
                <a:solidFill>
                  <a:srgbClr val="D4D4D4"/>
                </a:solidFill>
                <a:latin typeface="Consolas" panose="020B0609020204030204" pitchFamily="49" charset="0"/>
              </a:rPr>
              <a:t>(</a:t>
            </a:r>
            <a:r>
              <a:rPr lang="en-US" altLang="zh-CN" sz="1600" dirty="0">
                <a:solidFill>
                  <a:srgbClr val="9CDCFE"/>
                </a:solidFill>
                <a:latin typeface="Consolas" panose="020B0609020204030204" pitchFamily="49" charset="0"/>
              </a:rPr>
              <a:t>id</a:t>
            </a:r>
            <a:r>
              <a:rPr lang="en-US" altLang="zh-CN" sz="1600" dirty="0">
                <a:solidFill>
                  <a:srgbClr val="D4D4D4"/>
                </a:solidFill>
                <a:latin typeface="Consolas" panose="020B0609020204030204" pitchFamily="49" charset="0"/>
              </a:rPr>
              <a:t>[++r]);</a:t>
            </a:r>
          </a:p>
          <a:p>
            <a:r>
              <a:rPr lang="en-US" altLang="zh-CN" sz="1600" dirty="0">
                <a:solidFill>
                  <a:srgbClr val="D4D4D4"/>
                </a:solidFill>
                <a:latin typeface="Consolas" panose="020B0609020204030204" pitchFamily="49" charset="0"/>
              </a:rPr>
              <a:t>        </a:t>
            </a:r>
            <a:r>
              <a:rPr lang="en-US" altLang="zh-CN" sz="1600" dirty="0">
                <a:solidFill>
                  <a:srgbClr val="C586C0"/>
                </a:solidFill>
                <a:latin typeface="Consolas" panose="020B0609020204030204" pitchFamily="49" charset="0"/>
              </a:rPr>
              <a:t>while</a:t>
            </a:r>
            <a:r>
              <a:rPr lang="en-US" altLang="zh-CN" sz="1600" dirty="0">
                <a:solidFill>
                  <a:srgbClr val="D4D4D4"/>
                </a:solidFill>
                <a:latin typeface="Consolas" panose="020B0609020204030204" pitchFamily="49" charset="0"/>
              </a:rPr>
              <a:t>(l&lt;</a:t>
            </a:r>
            <a:r>
              <a:rPr lang="en-US" altLang="zh-CN" sz="1600" dirty="0">
                <a:solidFill>
                  <a:srgbClr val="9CDCFE"/>
                </a:solidFill>
                <a:latin typeface="Consolas" panose="020B0609020204030204" pitchFamily="49" charset="0"/>
              </a:rPr>
              <a:t>q</a:t>
            </a:r>
            <a:r>
              <a:rPr lang="en-US" altLang="zh-CN" sz="1600" dirty="0">
                <a:solidFill>
                  <a:srgbClr val="D4D4D4"/>
                </a:solidFill>
                <a:latin typeface="Consolas" panose="020B0609020204030204" pitchFamily="49" charset="0"/>
              </a:rPr>
              <a:t>[</a:t>
            </a:r>
            <a:r>
              <a:rPr lang="en-US" altLang="zh-CN" sz="1600" dirty="0" err="1">
                <a:solidFill>
                  <a:srgbClr val="D4D4D4"/>
                </a:solidFill>
                <a:latin typeface="Consolas" panose="020B0609020204030204" pitchFamily="49" charset="0"/>
              </a:rPr>
              <a:t>i</a:t>
            </a:r>
            <a:r>
              <a:rPr lang="en-US" altLang="zh-CN" sz="1600" dirty="0">
                <a:solidFill>
                  <a:srgbClr val="D4D4D4"/>
                </a:solidFill>
                <a:latin typeface="Consolas" panose="020B0609020204030204" pitchFamily="49" charset="0"/>
              </a:rPr>
              <a:t>].</a:t>
            </a:r>
            <a:r>
              <a:rPr lang="en-US" altLang="zh-CN" sz="1600" dirty="0">
                <a:solidFill>
                  <a:srgbClr val="9CDCFE"/>
                </a:solidFill>
                <a:latin typeface="Consolas" panose="020B0609020204030204" pitchFamily="49" charset="0"/>
              </a:rPr>
              <a:t>l</a:t>
            </a:r>
            <a:r>
              <a:rPr lang="en-US" altLang="zh-CN" sz="1600" dirty="0">
                <a:solidFill>
                  <a:srgbClr val="D4D4D4"/>
                </a:solidFill>
                <a:latin typeface="Consolas" panose="020B0609020204030204" pitchFamily="49" charset="0"/>
              </a:rPr>
              <a:t>)</a:t>
            </a:r>
            <a:r>
              <a:rPr lang="en-US" altLang="zh-CN" sz="1600" dirty="0">
                <a:solidFill>
                  <a:srgbClr val="DCDCAA"/>
                </a:solidFill>
                <a:latin typeface="Consolas" panose="020B0609020204030204" pitchFamily="49" charset="0"/>
              </a:rPr>
              <a:t>add</a:t>
            </a:r>
            <a:r>
              <a:rPr lang="en-US" altLang="zh-CN" sz="1600" dirty="0">
                <a:solidFill>
                  <a:srgbClr val="D4D4D4"/>
                </a:solidFill>
                <a:latin typeface="Consolas" panose="020B0609020204030204" pitchFamily="49" charset="0"/>
              </a:rPr>
              <a:t>(</a:t>
            </a:r>
            <a:r>
              <a:rPr lang="en-US" altLang="zh-CN" sz="1600" dirty="0">
                <a:solidFill>
                  <a:srgbClr val="9CDCFE"/>
                </a:solidFill>
                <a:latin typeface="Consolas" panose="020B0609020204030204" pitchFamily="49" charset="0"/>
              </a:rPr>
              <a:t>id</a:t>
            </a:r>
            <a:r>
              <a:rPr lang="en-US" altLang="zh-CN" sz="1600" dirty="0">
                <a:solidFill>
                  <a:srgbClr val="D4D4D4"/>
                </a:solidFill>
                <a:latin typeface="Consolas" panose="020B0609020204030204" pitchFamily="49" charset="0"/>
              </a:rPr>
              <a:t>[l++]);</a:t>
            </a:r>
          </a:p>
          <a:p>
            <a:r>
              <a:rPr lang="en-US" altLang="zh-CN" sz="1600" dirty="0">
                <a:solidFill>
                  <a:srgbClr val="D4D4D4"/>
                </a:solidFill>
                <a:latin typeface="Consolas" panose="020B0609020204030204" pitchFamily="49" charset="0"/>
              </a:rPr>
              <a:t>        </a:t>
            </a:r>
            <a:r>
              <a:rPr lang="en-US" altLang="zh-CN" sz="1600" dirty="0">
                <a:solidFill>
                  <a:srgbClr val="C586C0"/>
                </a:solidFill>
                <a:latin typeface="Consolas" panose="020B0609020204030204" pitchFamily="49" charset="0"/>
              </a:rPr>
              <a:t>while</a:t>
            </a:r>
            <a:r>
              <a:rPr lang="en-US" altLang="zh-CN" sz="1600" dirty="0">
                <a:solidFill>
                  <a:srgbClr val="D4D4D4"/>
                </a:solidFill>
                <a:latin typeface="Consolas" panose="020B0609020204030204" pitchFamily="49" charset="0"/>
              </a:rPr>
              <a:t>(r&gt;</a:t>
            </a:r>
            <a:r>
              <a:rPr lang="en-US" altLang="zh-CN" sz="1600" dirty="0">
                <a:solidFill>
                  <a:srgbClr val="9CDCFE"/>
                </a:solidFill>
                <a:latin typeface="Consolas" panose="020B0609020204030204" pitchFamily="49" charset="0"/>
              </a:rPr>
              <a:t>q</a:t>
            </a:r>
            <a:r>
              <a:rPr lang="en-US" altLang="zh-CN" sz="1600" dirty="0">
                <a:solidFill>
                  <a:srgbClr val="D4D4D4"/>
                </a:solidFill>
                <a:latin typeface="Consolas" panose="020B0609020204030204" pitchFamily="49" charset="0"/>
              </a:rPr>
              <a:t>[</a:t>
            </a:r>
            <a:r>
              <a:rPr lang="en-US" altLang="zh-CN" sz="1600" dirty="0" err="1">
                <a:solidFill>
                  <a:srgbClr val="D4D4D4"/>
                </a:solidFill>
                <a:latin typeface="Consolas" panose="020B0609020204030204" pitchFamily="49" charset="0"/>
              </a:rPr>
              <a:t>i</a:t>
            </a:r>
            <a:r>
              <a:rPr lang="en-US" altLang="zh-CN" sz="1600" dirty="0">
                <a:solidFill>
                  <a:srgbClr val="D4D4D4"/>
                </a:solidFill>
                <a:latin typeface="Consolas" panose="020B0609020204030204" pitchFamily="49" charset="0"/>
              </a:rPr>
              <a:t>].</a:t>
            </a:r>
            <a:r>
              <a:rPr lang="en-US" altLang="zh-CN" sz="1600" dirty="0">
                <a:solidFill>
                  <a:srgbClr val="9CDCFE"/>
                </a:solidFill>
                <a:latin typeface="Consolas" panose="020B0609020204030204" pitchFamily="49" charset="0"/>
              </a:rPr>
              <a:t>r</a:t>
            </a:r>
            <a:r>
              <a:rPr lang="en-US" altLang="zh-CN" sz="1600" dirty="0">
                <a:solidFill>
                  <a:srgbClr val="D4D4D4"/>
                </a:solidFill>
                <a:latin typeface="Consolas" panose="020B0609020204030204" pitchFamily="49" charset="0"/>
              </a:rPr>
              <a:t>)</a:t>
            </a:r>
            <a:r>
              <a:rPr lang="en-US" altLang="zh-CN" sz="1600" dirty="0">
                <a:solidFill>
                  <a:srgbClr val="DCDCAA"/>
                </a:solidFill>
                <a:latin typeface="Consolas" panose="020B0609020204030204" pitchFamily="49" charset="0"/>
              </a:rPr>
              <a:t>add</a:t>
            </a:r>
            <a:r>
              <a:rPr lang="en-US" altLang="zh-CN" sz="1600" dirty="0">
                <a:solidFill>
                  <a:srgbClr val="D4D4D4"/>
                </a:solidFill>
                <a:latin typeface="Consolas" panose="020B0609020204030204" pitchFamily="49" charset="0"/>
              </a:rPr>
              <a:t>(</a:t>
            </a:r>
            <a:r>
              <a:rPr lang="en-US" altLang="zh-CN" sz="1600" dirty="0">
                <a:solidFill>
                  <a:srgbClr val="9CDCFE"/>
                </a:solidFill>
                <a:latin typeface="Consolas" panose="020B0609020204030204" pitchFamily="49" charset="0"/>
              </a:rPr>
              <a:t>id</a:t>
            </a:r>
            <a:r>
              <a:rPr lang="en-US" altLang="zh-CN" sz="1600" dirty="0">
                <a:solidFill>
                  <a:srgbClr val="D4D4D4"/>
                </a:solidFill>
                <a:latin typeface="Consolas" panose="020B0609020204030204" pitchFamily="49" charset="0"/>
              </a:rPr>
              <a:t>[r--]);</a:t>
            </a:r>
          </a:p>
          <a:p>
            <a:pPr>
              <a:lnSpc>
                <a:spcPct val="150000"/>
              </a:lnSpc>
            </a:pP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8AB1CD5-1FE3-4AA1-AB1F-AFDCCF1285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101732592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14DDC80-6168-4D95-89C8-795A09067069}"/>
              </a:ext>
            </a:extLst>
          </p:cNvPr>
          <p:cNvSpPr txBox="1"/>
          <p:nvPr/>
        </p:nvSpPr>
        <p:spPr>
          <a:xfrm>
            <a:off x="425303" y="822251"/>
            <a:ext cx="6946603" cy="3702104"/>
          </a:xfrm>
          <a:prstGeom prst="rect">
            <a:avLst/>
          </a:prstGeom>
          <a:noFill/>
        </p:spPr>
        <p:txBody>
          <a:bodyPr wrap="square" rtlCol="0">
            <a:spAutoFit/>
          </a:bodyPr>
          <a:lstStyle/>
          <a:p>
            <a:pPr>
              <a:lnSpc>
                <a:spcPct val="200000"/>
              </a:lnSpc>
            </a:pPr>
            <a:r>
              <a:rPr lang="zh-CN" altLang="en-US" dirty="0">
                <a:solidFill>
                  <a:schemeClr val="bg1"/>
                </a:solidFill>
                <a:latin typeface="微软雅黑" panose="020B0503020204020204" pitchFamily="34" charset="-122"/>
                <a:ea typeface="微软雅黑" panose="020B0503020204020204" pitchFamily="34" charset="-122"/>
              </a:rPr>
              <a:t>冷门内容，比较偏，不细讲</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主要是</a:t>
            </a:r>
            <a:r>
              <a:rPr lang="en-US" altLang="zh-CN" dirty="0" err="1">
                <a:solidFill>
                  <a:schemeClr val="bg1"/>
                </a:solidFill>
                <a:latin typeface="微软雅黑" panose="020B0503020204020204" pitchFamily="34" charset="-122"/>
                <a:ea typeface="微软雅黑" panose="020B0503020204020204" pitchFamily="34" charset="-122"/>
              </a:rPr>
              <a:t>tsy</a:t>
            </a:r>
            <a:r>
              <a:rPr lang="zh-CN" altLang="en-US" dirty="0">
                <a:solidFill>
                  <a:schemeClr val="bg1"/>
                </a:solidFill>
                <a:latin typeface="微软雅黑" panose="020B0503020204020204" pitchFamily="34" charset="-122"/>
                <a:ea typeface="微软雅黑" panose="020B0503020204020204" pitchFamily="34" charset="-122"/>
              </a:rPr>
              <a:t>太菜了不会</a:t>
            </a:r>
            <a:r>
              <a:rPr lang="en-US" altLang="zh-CN" dirty="0">
                <a:solidFill>
                  <a:schemeClr val="bg1"/>
                </a:solidFill>
                <a:latin typeface="微软雅黑" panose="020B0503020204020204" pitchFamily="34" charset="-122"/>
                <a:ea typeface="微软雅黑" panose="020B0503020204020204" pitchFamily="34" charset="-122"/>
              </a:rPr>
              <a:t>)</a:t>
            </a:r>
          </a:p>
          <a:p>
            <a:pPr>
              <a:lnSpc>
                <a:spcPct val="200000"/>
              </a:lnSpc>
            </a:pPr>
            <a:r>
              <a:rPr lang="zh-CN" altLang="en-US" dirty="0">
                <a:solidFill>
                  <a:schemeClr val="bg1"/>
                </a:solidFill>
                <a:latin typeface="微软雅黑" panose="020B0503020204020204" pitchFamily="34" charset="-122"/>
                <a:ea typeface="微软雅黑" panose="020B0503020204020204" pitchFamily="34" charset="-122"/>
              </a:rPr>
              <a:t>大家可以参考一下这两篇</a:t>
            </a:r>
            <a:r>
              <a:rPr lang="en-US" altLang="zh-CN" dirty="0">
                <a:solidFill>
                  <a:schemeClr val="bg1"/>
                </a:solidFill>
                <a:latin typeface="微软雅黑" panose="020B0503020204020204" pitchFamily="34" charset="-122"/>
                <a:ea typeface="微软雅黑" panose="020B0503020204020204" pitchFamily="34" charset="-122"/>
              </a:rPr>
              <a:t>blog</a:t>
            </a:r>
          </a:p>
          <a:p>
            <a:pPr>
              <a:lnSpc>
                <a:spcPct val="200000"/>
              </a:lnSpc>
            </a:pPr>
            <a:r>
              <a:rPr lang="zh-CN" altLang="en-US" dirty="0">
                <a:solidFill>
                  <a:schemeClr val="bg1"/>
                </a:solidFill>
                <a:latin typeface="微软雅黑" panose="020B0503020204020204" pitchFamily="34" charset="-122"/>
                <a:ea typeface="微软雅黑" panose="020B0503020204020204" pitchFamily="34" charset="-122"/>
              </a:rPr>
              <a:t>莫队二次离线</a:t>
            </a:r>
            <a:r>
              <a:rPr lang="en-US" altLang="zh-CN" dirty="0">
                <a:solidFill>
                  <a:schemeClr val="bg1"/>
                </a:solidFill>
                <a:latin typeface="微软雅黑" panose="020B0503020204020204" pitchFamily="34" charset="-122"/>
                <a:ea typeface="微软雅黑" panose="020B0503020204020204" pitchFamily="34" charset="-122"/>
              </a:rPr>
              <a:t>:</a:t>
            </a:r>
          </a:p>
          <a:p>
            <a:pPr>
              <a:lnSpc>
                <a:spcPct val="200000"/>
              </a:lnSpc>
            </a:pPr>
            <a:r>
              <a:rPr lang="en-US" altLang="zh-CN" sz="1400" dirty="0">
                <a:solidFill>
                  <a:schemeClr val="bg1"/>
                </a:solidFill>
                <a:latin typeface="微软雅黑" panose="020B0503020204020204" pitchFamily="34" charset="-122"/>
                <a:ea typeface="微软雅黑" panose="020B0503020204020204" pitchFamily="34" charset="-122"/>
              </a:rPr>
              <a:t>https://blog.csdn.net/BWzhuzehao/article/details/115003628</a:t>
            </a:r>
          </a:p>
          <a:p>
            <a:pPr>
              <a:lnSpc>
                <a:spcPct val="200000"/>
              </a:lnSpc>
            </a:pPr>
            <a:r>
              <a:rPr lang="zh-CN" altLang="en-US" dirty="0">
                <a:solidFill>
                  <a:schemeClr val="bg1"/>
                </a:solidFill>
                <a:latin typeface="微软雅黑" panose="020B0503020204020204" pitchFamily="34" charset="-122"/>
                <a:ea typeface="微软雅黑" panose="020B0503020204020204" pitchFamily="34" charset="-122"/>
              </a:rPr>
              <a:t>莫队在线化改造：</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200000"/>
              </a:lnSpc>
            </a:pPr>
            <a:r>
              <a:rPr lang="en-US" altLang="zh-CN" sz="1400" dirty="0">
                <a:solidFill>
                  <a:schemeClr val="bg1"/>
                </a:solidFill>
                <a:latin typeface="微软雅黑" panose="020B0503020204020204" pitchFamily="34" charset="-122"/>
                <a:ea typeface="微软雅黑" panose="020B0503020204020204" pitchFamily="34" charset="-122"/>
              </a:rPr>
              <a:t>https://www.luogu.com.cn/blog/asadashino/moqueue</a:t>
            </a:r>
          </a:p>
          <a:p>
            <a:pPr>
              <a:lnSpc>
                <a:spcPct val="20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CE30E54-2FB0-414F-A44A-ECB4F4104F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192600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30428" y="1978743"/>
            <a:ext cx="2968301" cy="829073"/>
          </a:xfrm>
          <a:prstGeom prst="rect">
            <a:avLst/>
          </a:prstGeom>
        </p:spPr>
        <p:txBody>
          <a:bodyPr wrap="square">
            <a:spAutoFit/>
          </a:bodyPr>
          <a:lstStyle/>
          <a:p>
            <a:pPr algn="ctr">
              <a:lnSpc>
                <a:spcPct val="150000"/>
              </a:lnSpc>
            </a:pPr>
            <a:r>
              <a:rPr lang="en-US" altLang="zh-CN" sz="3600" b="1" dirty="0">
                <a:solidFill>
                  <a:schemeClr val="bg1"/>
                </a:solidFill>
                <a:latin typeface="微软雅黑 Light" panose="020B0502040204020203" pitchFamily="34" charset="-122"/>
                <a:ea typeface="微软雅黑 Light" panose="020B0502040204020203" pitchFamily="34" charset="-122"/>
              </a:rPr>
              <a:t>THANKS!</a:t>
            </a:r>
            <a:endParaRPr lang="zh-CN" altLang="en-US" sz="3600" b="1" dirty="0">
              <a:solidFill>
                <a:schemeClr val="bg1"/>
              </a:solidFill>
              <a:latin typeface="微软雅黑 Light" panose="020B0502040204020203" pitchFamily="34" charset="-122"/>
              <a:ea typeface="微软雅黑 Light" panose="020B0502040204020203" pitchFamily="34" charset="-122"/>
            </a:endParaRPr>
          </a:p>
        </p:txBody>
      </p:sp>
      <p:pic>
        <p:nvPicPr>
          <p:cNvPr id="3" name="图片 2">
            <a:extLst>
              <a:ext uri="{FF2B5EF4-FFF2-40B4-BE49-F238E27FC236}">
                <a16:creationId xmlns:a16="http://schemas.microsoft.com/office/drawing/2014/main" id="{344B1CAF-3956-4676-8F39-AA98710F74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231860192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ppt_x</p:attrName>
                                        </p:attrNameLst>
                                      </p:cBhvr>
                                      <p:tavLst>
                                        <p:tav tm="0">
                                          <p:val>
                                            <p:strVal val="#ppt_x"/>
                                          </p:val>
                                        </p:tav>
                                        <p:tav tm="100000">
                                          <p:val>
                                            <p:strVal val="#ppt_x"/>
                                          </p:val>
                                        </p:tav>
                                      </p:tavLst>
                                    </p:anim>
                                    <p:anim calcmode="lin" valueType="num">
                                      <p:cBhvr>
                                        <p:cTn id="8" dur="250" fill="hold"/>
                                        <p:tgtEl>
                                          <p:spTgt spid="4"/>
                                        </p:tgtEl>
                                        <p:attrNameLst>
                                          <p:attrName>ppt_y</p:attrName>
                                        </p:attrNameLst>
                                      </p:cBhvr>
                                      <p:tavLst>
                                        <p:tav tm="0">
                                          <p:val>
                                            <p:strVal val="#ppt_y-#ppt_h/2"/>
                                          </p:val>
                                        </p:tav>
                                        <p:tav tm="100000">
                                          <p:val>
                                            <p:strVal val="#ppt_y"/>
                                          </p:val>
                                        </p:tav>
                                      </p:tavLst>
                                    </p:anim>
                                    <p:anim calcmode="lin" valueType="num">
                                      <p:cBhvr>
                                        <p:cTn id="9" dur="250" fill="hold"/>
                                        <p:tgtEl>
                                          <p:spTgt spid="4"/>
                                        </p:tgtEl>
                                        <p:attrNameLst>
                                          <p:attrName>ppt_w</p:attrName>
                                        </p:attrNameLst>
                                      </p:cBhvr>
                                      <p:tavLst>
                                        <p:tav tm="0">
                                          <p:val>
                                            <p:strVal val="#ppt_w"/>
                                          </p:val>
                                        </p:tav>
                                        <p:tav tm="100000">
                                          <p:val>
                                            <p:strVal val="#ppt_w"/>
                                          </p:val>
                                        </p:tav>
                                      </p:tavLst>
                                    </p:anim>
                                    <p:anim calcmode="lin" valueType="num">
                                      <p:cBhvr>
                                        <p:cTn id="10" dur="25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A904536-9B39-4902-9B6F-72B136291968}"/>
              </a:ext>
            </a:extLst>
          </p:cNvPr>
          <p:cNvSpPr txBox="1"/>
          <p:nvPr/>
        </p:nvSpPr>
        <p:spPr>
          <a:xfrm>
            <a:off x="213084" y="54604"/>
            <a:ext cx="1800013" cy="666657"/>
          </a:xfrm>
          <a:prstGeom prst="rect">
            <a:avLst/>
          </a:prstGeom>
          <a:noFill/>
        </p:spPr>
        <p:txBody>
          <a:bodyPr wrap="square" rtlCol="0">
            <a:spAutoFit/>
          </a:bodyPr>
          <a:lstStyle/>
          <a:p>
            <a:pPr>
              <a:lnSpc>
                <a:spcPct val="250000"/>
              </a:lnSpc>
            </a:pPr>
            <a:r>
              <a:rPr lang="zh-CN" altLang="en-US" sz="1800" dirty="0">
                <a:solidFill>
                  <a:schemeClr val="bg1"/>
                </a:solidFill>
                <a:latin typeface="微软雅黑" panose="020B0503020204020204" pitchFamily="34" charset="-122"/>
                <a:ea typeface="微软雅黑" panose="020B0503020204020204" pitchFamily="34" charset="-122"/>
              </a:rPr>
              <a:t>分块基础</a:t>
            </a:r>
          </a:p>
        </p:txBody>
      </p:sp>
      <p:sp>
        <p:nvSpPr>
          <p:cNvPr id="6" name="文本框 5">
            <a:extLst>
              <a:ext uri="{FF2B5EF4-FFF2-40B4-BE49-F238E27FC236}">
                <a16:creationId xmlns:a16="http://schemas.microsoft.com/office/drawing/2014/main" id="{1C0786D7-91B7-4DD4-B1F4-154792FCADE6}"/>
              </a:ext>
            </a:extLst>
          </p:cNvPr>
          <p:cNvSpPr txBox="1"/>
          <p:nvPr/>
        </p:nvSpPr>
        <p:spPr>
          <a:xfrm>
            <a:off x="579864" y="768191"/>
            <a:ext cx="6278136" cy="1302151"/>
          </a:xfrm>
          <a:prstGeom prst="rect">
            <a:avLst/>
          </a:prstGeom>
          <a:noFill/>
        </p:spPr>
        <p:txBody>
          <a:bodyPr wrap="square" rtlCol="0">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基础问题：</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维护一个序列</a:t>
            </a: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区间加</a:t>
            </a: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查询区间小于</a:t>
            </a:r>
            <a:r>
              <a:rPr lang="en-US" altLang="zh-CN" dirty="0">
                <a:solidFill>
                  <a:schemeClr val="bg1"/>
                </a:solidFill>
                <a:latin typeface="微软雅黑" panose="020B0503020204020204" pitchFamily="34" charset="-122"/>
                <a:ea typeface="微软雅黑" panose="020B0503020204020204" pitchFamily="34" charset="-122"/>
              </a:rPr>
              <a:t>x</a:t>
            </a:r>
            <a:r>
              <a:rPr lang="zh-CN" altLang="en-US" dirty="0">
                <a:solidFill>
                  <a:schemeClr val="bg1"/>
                </a:solidFill>
                <a:latin typeface="微软雅黑" panose="020B0503020204020204" pitchFamily="34" charset="-122"/>
                <a:ea typeface="微软雅黑" panose="020B0503020204020204" pitchFamily="34" charset="-122"/>
              </a:rPr>
              <a:t>的数个数</a:t>
            </a:r>
          </a:p>
        </p:txBody>
      </p:sp>
      <p:graphicFrame>
        <p:nvGraphicFramePr>
          <p:cNvPr id="9" name="对象 8">
            <a:extLst>
              <a:ext uri="{FF2B5EF4-FFF2-40B4-BE49-F238E27FC236}">
                <a16:creationId xmlns:a16="http://schemas.microsoft.com/office/drawing/2014/main" id="{7744C72D-A06A-43B5-AB67-20F4A682E9DC}"/>
              </a:ext>
            </a:extLst>
          </p:cNvPr>
          <p:cNvGraphicFramePr>
            <a:graphicFrameLocks/>
          </p:cNvGraphicFramePr>
          <p:nvPr>
            <p:extLst>
              <p:ext uri="{D42A27DB-BD31-4B8C-83A1-F6EECF244321}">
                <p14:modId xmlns:p14="http://schemas.microsoft.com/office/powerpoint/2010/main" val="3603130774"/>
              </p:ext>
            </p:extLst>
          </p:nvPr>
        </p:nvGraphicFramePr>
        <p:xfrm>
          <a:off x="1160935" y="2882900"/>
          <a:ext cx="4598515" cy="1660381"/>
        </p:xfrm>
        <a:graphic>
          <a:graphicData uri="http://schemas.openxmlformats.org/presentationml/2006/ole">
            <mc:AlternateContent xmlns:mc="http://schemas.openxmlformats.org/markup-compatibility/2006">
              <mc:Choice xmlns:v="urn:schemas-microsoft-com:vml" Requires="v">
                <p:oleObj spid="_x0000_s7204" r:id="rId3" imgW="11238095" imgH="3847619" progId="Paint.Picture">
                  <p:embed/>
                </p:oleObj>
              </mc:Choice>
              <mc:Fallback>
                <p:oleObj r:id="rId3" imgW="11238095" imgH="3847619" progId="Paint.Picture">
                  <p:embed/>
                  <p:pic>
                    <p:nvPicPr>
                      <p:cNvPr id="6" name="对象 5">
                        <a:extLst>
                          <a:ext uri="{FF2B5EF4-FFF2-40B4-BE49-F238E27FC236}">
                            <a16:creationId xmlns:a16="http://schemas.microsoft.com/office/drawing/2014/main" id="{EDC8058F-F64B-4DA3-8446-0F934F7C5D2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935" y="2882900"/>
                        <a:ext cx="4598515" cy="1660381"/>
                      </a:xfrm>
                      <a:prstGeom prst="rect">
                        <a:avLst/>
                      </a:prstGeom>
                      <a:noFill/>
                      <a:extLst/>
                    </p:spPr>
                  </p:pic>
                </p:oleObj>
              </mc:Fallback>
            </mc:AlternateContent>
          </a:graphicData>
        </a:graphic>
      </p:graphicFrame>
      <p:pic>
        <p:nvPicPr>
          <p:cNvPr id="7" name="图片 6">
            <a:extLst>
              <a:ext uri="{FF2B5EF4-FFF2-40B4-BE49-F238E27FC236}">
                <a16:creationId xmlns:a16="http://schemas.microsoft.com/office/drawing/2014/main" id="{5D3B65BF-43DB-4671-B87A-BCC1B3A31C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1342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A904536-9B39-4902-9B6F-72B136291968}"/>
              </a:ext>
            </a:extLst>
          </p:cNvPr>
          <p:cNvSpPr txBox="1"/>
          <p:nvPr/>
        </p:nvSpPr>
        <p:spPr>
          <a:xfrm>
            <a:off x="213084" y="54604"/>
            <a:ext cx="1800013" cy="666657"/>
          </a:xfrm>
          <a:prstGeom prst="rect">
            <a:avLst/>
          </a:prstGeom>
          <a:noFill/>
        </p:spPr>
        <p:txBody>
          <a:bodyPr wrap="square" rtlCol="0">
            <a:spAutoFit/>
          </a:bodyPr>
          <a:lstStyle/>
          <a:p>
            <a:pPr>
              <a:lnSpc>
                <a:spcPct val="250000"/>
              </a:lnSpc>
            </a:pPr>
            <a:r>
              <a:rPr lang="zh-CN" altLang="en-US" sz="1800" dirty="0">
                <a:solidFill>
                  <a:schemeClr val="bg1"/>
                </a:solidFill>
                <a:latin typeface="微软雅黑" panose="020B0503020204020204" pitchFamily="34" charset="-122"/>
                <a:ea typeface="微软雅黑" panose="020B0503020204020204" pitchFamily="34" charset="-122"/>
              </a:rPr>
              <a:t>分块基础</a:t>
            </a:r>
          </a:p>
        </p:txBody>
      </p:sp>
      <p:graphicFrame>
        <p:nvGraphicFramePr>
          <p:cNvPr id="7" name="对象 6">
            <a:extLst>
              <a:ext uri="{FF2B5EF4-FFF2-40B4-BE49-F238E27FC236}">
                <a16:creationId xmlns:a16="http://schemas.microsoft.com/office/drawing/2014/main" id="{482DA70F-A57F-4E19-A9CB-F7AE91EC9C94}"/>
              </a:ext>
            </a:extLst>
          </p:cNvPr>
          <p:cNvGraphicFramePr>
            <a:graphicFrameLocks/>
          </p:cNvGraphicFramePr>
          <p:nvPr>
            <p:extLst>
              <p:ext uri="{D42A27DB-BD31-4B8C-83A1-F6EECF244321}">
                <p14:modId xmlns:p14="http://schemas.microsoft.com/office/powerpoint/2010/main" val="3791990512"/>
              </p:ext>
            </p:extLst>
          </p:nvPr>
        </p:nvGraphicFramePr>
        <p:xfrm>
          <a:off x="3195693" y="3229492"/>
          <a:ext cx="3662307" cy="1566529"/>
        </p:xfrm>
        <a:graphic>
          <a:graphicData uri="http://schemas.openxmlformats.org/presentationml/2006/ole">
            <mc:AlternateContent xmlns:mc="http://schemas.openxmlformats.org/markup-compatibility/2006">
              <mc:Choice xmlns:v="urn:schemas-microsoft-com:vml" Requires="v">
                <p:oleObj spid="_x0000_s8231" r:id="rId3" imgW="11238095" imgH="3847619" progId="Paint.Picture">
                  <p:embed/>
                </p:oleObj>
              </mc:Choice>
              <mc:Fallback>
                <p:oleObj r:id="rId3" imgW="11238095" imgH="3847619" progId="Paint.Picture">
                  <p:embed/>
                  <p:pic>
                    <p:nvPicPr>
                      <p:cNvPr id="6" name="对象 5">
                        <a:extLst>
                          <a:ext uri="{FF2B5EF4-FFF2-40B4-BE49-F238E27FC236}">
                            <a16:creationId xmlns:a16="http://schemas.microsoft.com/office/drawing/2014/main" id="{EDC8058F-F64B-4DA3-8446-0F934F7C5D2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5693" y="3229492"/>
                        <a:ext cx="3662307" cy="1566529"/>
                      </a:xfrm>
                      <a:prstGeom prst="rect">
                        <a:avLst/>
                      </a:prstGeom>
                      <a:noFill/>
                      <a:extLst/>
                    </p:spPr>
                  </p:pic>
                </p:oleObj>
              </mc:Fallback>
            </mc:AlternateContent>
          </a:graphicData>
        </a:graphic>
      </p:graphicFrame>
      <p:sp>
        <p:nvSpPr>
          <p:cNvPr id="8" name="文本框 7">
            <a:extLst>
              <a:ext uri="{FF2B5EF4-FFF2-40B4-BE49-F238E27FC236}">
                <a16:creationId xmlns:a16="http://schemas.microsoft.com/office/drawing/2014/main" id="{EF1843C6-6491-4F2D-91D5-5049AA42D824}"/>
              </a:ext>
            </a:extLst>
          </p:cNvPr>
          <p:cNvSpPr txBox="1"/>
          <p:nvPr/>
        </p:nvSpPr>
        <p:spPr>
          <a:xfrm>
            <a:off x="458750" y="847072"/>
            <a:ext cx="6278136" cy="2721066"/>
          </a:xfrm>
          <a:prstGeom prst="rect">
            <a:avLst/>
          </a:prstGeom>
          <a:noFill/>
        </p:spPr>
        <p:txBody>
          <a:bodyPr wrap="square" rtlCol="0">
            <a:spAutoFit/>
          </a:bodyPr>
          <a:lstStyle/>
          <a:p>
            <a:pPr>
              <a:lnSpc>
                <a:spcPct val="150000"/>
              </a:lnSpc>
            </a:pPr>
            <a:r>
              <a:rPr lang="en-US" altLang="zh-CN" sz="1600" dirty="0">
                <a:solidFill>
                  <a:schemeClr val="bg1"/>
                </a:solidFill>
                <a:latin typeface="微软雅黑" panose="020B0503020204020204" pitchFamily="34" charset="-122"/>
                <a:ea typeface="微软雅黑" panose="020B0503020204020204" pitchFamily="34" charset="-122"/>
              </a:rPr>
              <a:t>1</a:t>
            </a:r>
            <a:r>
              <a:rPr lang="zh-CN" altLang="en-US"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整块</a:t>
            </a:r>
            <a:r>
              <a:rPr lang="zh-CN" altLang="en-US" sz="1600" dirty="0">
                <a:solidFill>
                  <a:schemeClr val="bg1"/>
                </a:solidFill>
                <a:latin typeface="微软雅黑" panose="020B0503020204020204" pitchFamily="34" charset="-122"/>
                <a:ea typeface="微软雅黑" panose="020B0503020204020204" pitchFamily="34" charset="-122"/>
              </a:rPr>
              <a:t>：进行排序。每次区间加的时候，只打</a:t>
            </a:r>
            <a:r>
              <a:rPr lang="en-US" altLang="zh-CN" sz="1600" dirty="0">
                <a:solidFill>
                  <a:schemeClr val="bg1"/>
                </a:solidFill>
                <a:latin typeface="微软雅黑" panose="020B0503020204020204" pitchFamily="34" charset="-122"/>
                <a:ea typeface="微软雅黑" panose="020B0503020204020204" pitchFamily="34" charset="-122"/>
              </a:rPr>
              <a:t>tag</a:t>
            </a:r>
            <a:r>
              <a:rPr lang="zh-CN" altLang="en-US" sz="1600" dirty="0">
                <a:solidFill>
                  <a:schemeClr val="bg1"/>
                </a:solidFill>
                <a:latin typeface="微软雅黑" panose="020B0503020204020204" pitchFamily="34" charset="-122"/>
                <a:ea typeface="微软雅黑" panose="020B0503020204020204" pitchFamily="34" charset="-122"/>
              </a:rPr>
              <a:t>，不</a:t>
            </a:r>
            <a:r>
              <a:rPr lang="en-US" altLang="zh-CN" sz="1600" dirty="0">
                <a:solidFill>
                  <a:schemeClr val="bg1"/>
                </a:solidFill>
                <a:latin typeface="微软雅黑" panose="020B0503020204020204" pitchFamily="34" charset="-122"/>
                <a:ea typeface="微软雅黑" panose="020B0503020204020204" pitchFamily="34" charset="-122"/>
              </a:rPr>
              <a:t>pushdown</a:t>
            </a:r>
            <a:r>
              <a:rPr lang="zh-CN" altLang="en-US" sz="1600" dirty="0">
                <a:solidFill>
                  <a:schemeClr val="bg1"/>
                </a:solidFill>
                <a:latin typeface="微软雅黑" panose="020B0503020204020204" pitchFamily="34" charset="-122"/>
                <a:ea typeface="微软雅黑" panose="020B0503020204020204" pitchFamily="34" charset="-122"/>
              </a:rPr>
              <a:t>，整块内的相对相对大小是不变的。查询时，二分即可。（块数：</a:t>
            </a:r>
            <a:r>
              <a:rPr lang="en-US" altLang="zh-CN" sz="1600" dirty="0">
                <a:solidFill>
                  <a:schemeClr val="bg1"/>
                </a:solidFill>
                <a:latin typeface="微软雅黑" panose="020B0503020204020204" pitchFamily="34" charset="-122"/>
                <a:ea typeface="微软雅黑" panose="020B0503020204020204" pitchFamily="34" charset="-122"/>
              </a:rPr>
              <a:t>sqrt(n), </a:t>
            </a:r>
            <a:r>
              <a:rPr lang="zh-CN" altLang="en-US" sz="1600" dirty="0">
                <a:solidFill>
                  <a:schemeClr val="bg1"/>
                </a:solidFill>
                <a:latin typeface="微软雅黑" panose="020B0503020204020204" pitchFamily="34" charset="-122"/>
                <a:ea typeface="微软雅黑" panose="020B0503020204020204" pitchFamily="34" charset="-122"/>
              </a:rPr>
              <a:t>二分 </a:t>
            </a:r>
            <a:r>
              <a:rPr lang="en-US" altLang="zh-CN" sz="1600" dirty="0">
                <a:solidFill>
                  <a:schemeClr val="bg1"/>
                </a:solidFill>
                <a:latin typeface="微软雅黑" panose="020B0503020204020204" pitchFamily="34" charset="-122"/>
                <a:ea typeface="微软雅黑" panose="020B0503020204020204" pitchFamily="34" charset="-122"/>
              </a:rPr>
              <a:t>O( log sqrt( n ) )</a:t>
            </a:r>
            <a:endParaRPr lang="zh-CN" altLang="en-US" sz="1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bg1"/>
                </a:solidFill>
                <a:latin typeface="微软雅黑" panose="020B0503020204020204" pitchFamily="34" charset="-122"/>
                <a:ea typeface="微软雅黑" panose="020B0503020204020204" pitchFamily="34" charset="-122"/>
              </a:rPr>
              <a:t>2</a:t>
            </a:r>
            <a:r>
              <a:rPr lang="zh-CN" altLang="en-US"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rgbClr val="00B050"/>
                </a:solidFill>
                <a:latin typeface="微软雅黑" panose="020B0503020204020204" pitchFamily="34" charset="-122"/>
                <a:ea typeface="微软雅黑" panose="020B0503020204020204" pitchFamily="34" charset="-122"/>
              </a:rPr>
              <a:t>散块</a:t>
            </a:r>
            <a:r>
              <a:rPr lang="zh-CN" altLang="en-US" sz="1600" dirty="0">
                <a:solidFill>
                  <a:schemeClr val="bg1"/>
                </a:solidFill>
                <a:latin typeface="微软雅黑" panose="020B0503020204020204" pitchFamily="34" charset="-122"/>
                <a:ea typeface="微软雅黑" panose="020B0503020204020204" pitchFamily="34" charset="-122"/>
              </a:rPr>
              <a:t>：零散块在修改时可以把整块重构，最多两个整块会被修改。查询直接查询即可。（采用归并，线性，复杂度 </a:t>
            </a:r>
            <a:r>
              <a:rPr lang="en-US" altLang="zh-CN" sz="1600" dirty="0">
                <a:solidFill>
                  <a:schemeClr val="bg1"/>
                </a:solidFill>
                <a:latin typeface="微软雅黑" panose="020B0503020204020204" pitchFamily="34" charset="-122"/>
                <a:ea typeface="微软雅黑" panose="020B0503020204020204" pitchFamily="34" charset="-122"/>
              </a:rPr>
              <a:t>m</a:t>
            </a:r>
            <a:r>
              <a:rPr lang="zh-CN" altLang="en-US" sz="1600" dirty="0">
                <a:solidFill>
                  <a:schemeClr val="bg1"/>
                </a:solidFill>
                <a:latin typeface="微软雅黑" panose="020B0503020204020204" pitchFamily="34" charset="-122"/>
                <a:ea typeface="微软雅黑" panose="020B0503020204020204" pitchFamily="34" charset="-122"/>
              </a:rPr>
              <a:t> </a:t>
            </a:r>
            <a:r>
              <a:rPr lang="en-US" altLang="zh-CN" sz="1600" dirty="0">
                <a:solidFill>
                  <a:schemeClr val="bg1"/>
                </a:solidFill>
                <a:latin typeface="微软雅黑" panose="020B0503020204020204" pitchFamily="34" charset="-122"/>
                <a:ea typeface="微软雅黑" panose="020B0503020204020204" pitchFamily="34" charset="-122"/>
              </a:rPr>
              <a:t>sqrt( n ) )</a:t>
            </a:r>
          </a:p>
          <a:p>
            <a:pPr>
              <a:lnSpc>
                <a:spcPct val="150000"/>
              </a:lnSpc>
            </a:pPr>
            <a:r>
              <a:rPr lang="zh-CN" altLang="en-US" sz="1600" b="1" dirty="0">
                <a:solidFill>
                  <a:schemeClr val="bg1"/>
                </a:solidFill>
                <a:sym typeface="+mn-ea"/>
              </a:rPr>
              <a:t>复杂度</a:t>
            </a:r>
            <a:r>
              <a:rPr lang="en-US" altLang="zh-CN" sz="1600" b="1" dirty="0">
                <a:solidFill>
                  <a:schemeClr val="bg1"/>
                </a:solidFill>
                <a:sym typeface="+mn-ea"/>
              </a:rPr>
              <a:t>O( m sqrt( n ) log sqrt( n )  )</a:t>
            </a:r>
            <a:endParaRPr lang="zh-CN" altLang="en-US" sz="16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EB9B76AA-7232-4295-9325-8FBA49B264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18063" y="159608"/>
            <a:ext cx="2806340" cy="406805"/>
          </a:xfrm>
          <a:prstGeom prst="rect">
            <a:avLst/>
          </a:prstGeom>
        </p:spPr>
      </p:pic>
    </p:spTree>
    <p:extLst>
      <p:ext uri="{BB962C8B-B14F-4D97-AF65-F5344CB8AC3E}">
        <p14:creationId xmlns:p14="http://schemas.microsoft.com/office/powerpoint/2010/main" val="396130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2836</TotalTime>
  <Words>5224</Words>
  <Application>Microsoft Office PowerPoint</Application>
  <PresentationFormat>自定义</PresentationFormat>
  <Paragraphs>807</Paragraphs>
  <Slides>75</Slides>
  <Notes>25</Notes>
  <HiddenSlides>0</HiddenSlides>
  <MMClips>1</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75</vt:i4>
      </vt:variant>
    </vt:vector>
  </HeadingPairs>
  <TitlesOfParts>
    <vt:vector size="89" baseType="lpstr">
      <vt:lpstr>Calibri</vt:lpstr>
      <vt:lpstr>Arial</vt:lpstr>
      <vt:lpstr>宋体</vt:lpstr>
      <vt:lpstr>微软雅黑</vt:lpstr>
      <vt:lpstr>等线 Light</vt:lpstr>
      <vt:lpstr>Consolas</vt:lpstr>
      <vt:lpstr>Cambria Math</vt:lpstr>
      <vt:lpstr>微软雅黑 Light</vt:lpstr>
      <vt:lpstr>Calibri Light</vt:lpstr>
      <vt:lpstr>黑体</vt:lpstr>
      <vt:lpstr>等线</vt:lpstr>
      <vt:lpstr>Yu Gothic</vt:lpstr>
      <vt:lpstr>Office 主题</vt:lpstr>
      <vt:lpstr>Bitmap 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iTianKong.com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dreamsummit</dc:creator>
  <cp:lastModifiedBy>谭升阳</cp:lastModifiedBy>
  <cp:revision>218</cp:revision>
  <dcterms:created xsi:type="dcterms:W3CDTF">2015-03-31T05:49:04Z</dcterms:created>
  <dcterms:modified xsi:type="dcterms:W3CDTF">2021-07-06T15:14:05Z</dcterms:modified>
</cp:coreProperties>
</file>